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2BAF9-88DE-EE41-B864-4D97ED614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D850C-9CC4-B844-BFFD-D25F05281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6F7CD-5415-C145-A088-473D4E32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45FC6E-535A-E940-BFE7-32E52B5C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E81AAC-EF76-D54F-BF73-28E39072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06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88FB9-6C0B-B54E-B465-930C43D3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245258-48E1-F045-A2BA-78D3B17D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DCEE3C-7D6E-9D40-B510-4F3C5912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4E6301-7E28-C746-9D0B-7B12181F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5E0433-4017-1545-996A-F5042F03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8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B669D6-F854-9A4A-B9ED-0F6EAE7CC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B1E02C-D8E4-AE4A-A81B-8B381B94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7FAEAD-3135-5546-AB2C-1F4D2943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C4334E-E154-BF4A-8D57-528E198C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B8ACF-63A9-294A-B736-D5CC0C7E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2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049D8-E74C-5642-AC9C-FB0D48B5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FCED1A-27F2-8E4E-A456-2009A0FF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EFAF76-3A2A-0042-B0DA-2A14B122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8C113-7976-3B41-9243-2610295F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80F8E5-49EE-3848-97C8-EEEA3683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6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C03BE-69D2-5B4D-BD64-55369DE9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562093-C2D1-9249-B993-44970C092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9154F8-D0E9-FD43-84CC-D134BB19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3B3445-9A43-2C49-8369-3271EB59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CA1B89-9977-BD4C-8749-D6C67A5B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5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C9A99-2ADD-4144-A096-EB322B51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40C89-5D43-7643-88D2-F3465363C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B5B5F5-63DC-B449-A336-453CC547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22CADB-798A-954B-ADA7-ACC84DBD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49FA48-6997-9B44-B47C-CCFA5F25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36A6B2-3243-DD45-9048-973CB15F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35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94080-5C9F-764F-9966-656C22C9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DEA246-0330-0447-AEA0-E6F09F2DF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0804B7-F340-A64E-9B25-04277C73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83AE06-E8B8-9A42-B0AB-F38DCC427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7F0179-C722-154A-8CD3-243539A76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D193FF-598A-704A-89D9-19715031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8CF720-8173-9041-9C73-7113C225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39561F-CF0B-7D43-AC72-733AFDE2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32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3E157-82DE-6F40-A56D-DEFFE07D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DE2FE4-2B2F-FC4C-BF08-B3CE5425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69D86A-D25F-D949-A7AB-2D776A83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B5DCA6-B69A-9845-A4DB-B6E5C0C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6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E18BCB-600B-EC4F-9516-C45DD27A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9DC12B6-43DF-D542-8AF4-1C821AA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3C66D2-D75E-8A44-B1E7-71495D8D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4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253E5-BC02-B64F-B63D-C013D9B6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1757D-7D82-D843-B54F-D554D027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A858F8-F0FB-3549-8C82-5C3B3AD74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0C2FB8-3DD2-9348-B2C3-659F0789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DE8744-F87E-3B4F-B7E5-29A10C4D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D46064-C4CC-0745-A546-76A3B553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74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E7E48-DE00-EF4C-ABF3-00EC3B85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A8A550-6ED6-E049-BE43-2263EA018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6FA159-5AAF-BC44-A4D3-8953B7951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E81315-6B75-0E4C-ACFA-CF442224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AEBE2E-E017-C94B-9C63-86B91F12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41C917-6F59-C349-8D9F-05A7FAFD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1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44F169-362D-244C-8C47-B2A0ACCC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7F777E-1A64-DB4A-ADB5-655576892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E0438-05FB-654A-8AB8-D32919D6C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B51D-97C7-5249-B857-62202DEA1A89}" type="datetimeFigureOut">
              <a:rPr lang="pt-BR" smtClean="0"/>
              <a:t>23/10/2021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AE908D-657C-444C-B23B-EBD9977E1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82ABE-E5B5-344D-B009-3A875489A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1A13-F47C-2D40-AD22-15BF3E449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80BD3738-1FD3-C043-ACD8-2AE17084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WhatsApp Audio 2021-10-23 at 15.21.43">
            <a:hlinkClick r:id="" action="ppaction://media"/>
            <a:extLst>
              <a:ext uri="{FF2B5EF4-FFF2-40B4-BE49-F238E27FC236}">
                <a16:creationId xmlns:a16="http://schemas.microsoft.com/office/drawing/2014/main" id="{08E6091F-67D8-458D-90C8-5B939C586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491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4200"/>
    </mc:Choice>
    <mc:Fallback>
      <p:transition advTm="1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653807EB-45B1-DB43-8235-38E38982C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1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C3572BB9-B998-3842-919E-0C976DFE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2DED0EE9-DF34-7045-8C94-40FA90CD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7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8467A258-7D43-4547-86DA-3EAFBA15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03F2B634-495A-C745-A388-A76809AE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0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AF258C29-C781-8B43-947A-5F0DCA7D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3E8636F1-8AB9-2345-8B78-43611A85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" y="0"/>
            <a:ext cx="12125463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815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200"/>
    </mc:Choice>
    <mc:Fallback>
      <p:transition advTm="102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5545869B-15AA-5541-846E-71E77B8A2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1000"/>
    </mc:Choice>
    <mc:Fallback>
      <p:transition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7F505320-6CD6-9F4E-9915-650DEAB2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90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1200"/>
    </mc:Choice>
    <mc:Fallback>
      <p:transition advTm="212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98DCCF4B-4087-1C44-B0F0-818DEA37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6800"/>
    </mc:Choice>
    <mc:Fallback>
      <p:transition advTm="268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0395CDEB-ADAE-F549-8642-7BC3F7A10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WhatsApp Audio 2021-10-23 at 15.26.28">
            <a:hlinkClick r:id="" action="ppaction://media"/>
            <a:extLst>
              <a:ext uri="{FF2B5EF4-FFF2-40B4-BE49-F238E27FC236}">
                <a16:creationId xmlns:a16="http://schemas.microsoft.com/office/drawing/2014/main" id="{05022983-C4F9-4DB1-8CC9-F64DF20B9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3457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1A57D4C6-4CF5-4241-A950-1109E011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1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2B61ED30-5E0B-3D42-B796-4447FC4CC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42F7590B-53CB-9D4B-BC8F-FCFA7BE9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200"/>
    </mc:Choice>
    <mc:Fallback>
      <p:transition advTm="1720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15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ciihsena@gmail.com</dc:creator>
  <cp:lastModifiedBy>Wallace</cp:lastModifiedBy>
  <cp:revision>15</cp:revision>
  <dcterms:created xsi:type="dcterms:W3CDTF">2021-10-22T20:10:14Z</dcterms:created>
  <dcterms:modified xsi:type="dcterms:W3CDTF">2021-10-23T18:59:28Z</dcterms:modified>
</cp:coreProperties>
</file>