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18288000" cy="10287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44" d="100"/>
          <a:sy n="44" d="100"/>
        </p:scale>
        <p:origin x="-876" y="-18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0" i="0">
                <a:solidFill>
                  <a:srgbClr val="FFFAE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0" i="0">
                <a:solidFill>
                  <a:srgbClr val="FFFAE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0" i="0">
                <a:solidFill>
                  <a:srgbClr val="FFFAE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3C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2640" y="496303"/>
            <a:ext cx="16882718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400" b="0" i="0">
                <a:solidFill>
                  <a:srgbClr val="FFFAE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00582" y="3203973"/>
            <a:ext cx="12886835" cy="4224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0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63C8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86765" y="5990288"/>
            <a:ext cx="17745075" cy="3829050"/>
            <a:chOff x="286765" y="6188726"/>
            <a:chExt cx="17745075" cy="3829050"/>
          </a:xfrm>
        </p:grpSpPr>
        <p:sp>
          <p:nvSpPr>
            <p:cNvPr id="4" name="object 4"/>
            <p:cNvSpPr/>
            <p:nvPr/>
          </p:nvSpPr>
          <p:spPr>
            <a:xfrm>
              <a:off x="286765" y="6188726"/>
              <a:ext cx="17348200" cy="3432175"/>
            </a:xfrm>
            <a:custGeom>
              <a:avLst/>
              <a:gdLst/>
              <a:ahLst/>
              <a:cxnLst/>
              <a:rect l="l" t="t" r="r" b="b"/>
              <a:pathLst>
                <a:path w="17348200" h="3432175">
                  <a:moveTo>
                    <a:pt x="17347779" y="1131"/>
                  </a:moveTo>
                  <a:lnTo>
                    <a:pt x="17346648" y="0"/>
                  </a:lnTo>
                  <a:lnTo>
                    <a:pt x="17347779" y="0"/>
                  </a:lnTo>
                  <a:lnTo>
                    <a:pt x="17347779" y="1131"/>
                  </a:lnTo>
                  <a:close/>
                </a:path>
                <a:path w="17348200" h="3432175">
                  <a:moveTo>
                    <a:pt x="1131" y="3431796"/>
                  </a:moveTo>
                  <a:lnTo>
                    <a:pt x="0" y="3431796"/>
                  </a:lnTo>
                  <a:lnTo>
                    <a:pt x="0" y="3430664"/>
                  </a:lnTo>
                  <a:lnTo>
                    <a:pt x="1131" y="3431796"/>
                  </a:lnTo>
                  <a:close/>
                </a:path>
              </a:pathLst>
            </a:custGeom>
            <a:solidFill>
              <a:srgbClr val="EFC7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6765" y="6188726"/>
              <a:ext cx="17745075" cy="3829050"/>
            </a:xfrm>
            <a:custGeom>
              <a:avLst/>
              <a:gdLst/>
              <a:ahLst/>
              <a:cxnLst/>
              <a:rect l="l" t="t" r="r" b="b"/>
              <a:pathLst>
                <a:path w="17745075" h="3829050">
                  <a:moveTo>
                    <a:pt x="17346647" y="3829050"/>
                  </a:moveTo>
                  <a:lnTo>
                    <a:pt x="427313" y="3829050"/>
                  </a:lnTo>
                  <a:lnTo>
                    <a:pt x="0" y="3430664"/>
                  </a:lnTo>
                  <a:lnTo>
                    <a:pt x="0" y="398385"/>
                  </a:lnTo>
                  <a:lnTo>
                    <a:pt x="427313" y="0"/>
                  </a:lnTo>
                  <a:lnTo>
                    <a:pt x="17346647" y="0"/>
                  </a:lnTo>
                  <a:lnTo>
                    <a:pt x="17744969" y="398385"/>
                  </a:lnTo>
                  <a:lnTo>
                    <a:pt x="17744969" y="3431796"/>
                  </a:lnTo>
                  <a:lnTo>
                    <a:pt x="17346647" y="3829050"/>
                  </a:lnTo>
                  <a:close/>
                </a:path>
              </a:pathLst>
            </a:custGeom>
            <a:solidFill>
              <a:srgbClr val="E3C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6673" y="2273300"/>
            <a:ext cx="15506614" cy="28879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964055" marR="5080" indent="-1951989">
              <a:lnSpc>
                <a:spcPts val="11100"/>
              </a:lnSpc>
              <a:spcBef>
                <a:spcPts val="320"/>
              </a:spcBef>
            </a:pPr>
            <a:r>
              <a:rPr sz="9300" spc="755" dirty="0"/>
              <a:t>A</a:t>
            </a:r>
            <a:r>
              <a:rPr sz="9300" spc="-919" dirty="0"/>
              <a:t> </a:t>
            </a:r>
            <a:r>
              <a:rPr lang="pt-BR" sz="9300" spc="-235" dirty="0" smtClean="0"/>
              <a:t>diferença </a:t>
            </a:r>
            <a:r>
              <a:rPr sz="9300" spc="-215" dirty="0" smtClean="0"/>
              <a:t>e</a:t>
            </a:r>
            <a:r>
              <a:rPr sz="9300" spc="-250" dirty="0" smtClean="0"/>
              <a:t>n</a:t>
            </a:r>
            <a:r>
              <a:rPr sz="9300" spc="509" dirty="0" smtClean="0"/>
              <a:t>t</a:t>
            </a:r>
            <a:r>
              <a:rPr sz="9300" spc="280" dirty="0" smtClean="0"/>
              <a:t>r</a:t>
            </a:r>
            <a:r>
              <a:rPr sz="9300" spc="-215" dirty="0" smtClean="0"/>
              <a:t>e</a:t>
            </a:r>
            <a:r>
              <a:rPr lang="pt-BR" sz="9300" spc="-919" dirty="0"/>
              <a:t> </a:t>
            </a:r>
            <a:r>
              <a:rPr lang="pt-BR" sz="9300" spc="-919" dirty="0" smtClean="0"/>
              <a:t>doenças </a:t>
            </a:r>
            <a:r>
              <a:rPr lang="pt-BR" sz="9300" spc="425" dirty="0" smtClean="0"/>
              <a:t>virais</a:t>
            </a:r>
            <a:r>
              <a:rPr sz="9300" spc="-919" dirty="0" smtClean="0"/>
              <a:t> </a:t>
            </a:r>
            <a:r>
              <a:rPr sz="9300" spc="-215" dirty="0"/>
              <a:t>e</a:t>
            </a:r>
            <a:r>
              <a:rPr sz="9300" spc="-919" dirty="0"/>
              <a:t> </a:t>
            </a:r>
            <a:r>
              <a:rPr sz="9300" spc="-290" dirty="0"/>
              <a:t>b</a:t>
            </a:r>
            <a:r>
              <a:rPr sz="9300" spc="-40" dirty="0"/>
              <a:t>ac</a:t>
            </a:r>
            <a:r>
              <a:rPr sz="9300" spc="509" dirty="0"/>
              <a:t>t</a:t>
            </a:r>
            <a:r>
              <a:rPr sz="9300" spc="-215" dirty="0"/>
              <a:t>e</a:t>
            </a:r>
            <a:r>
              <a:rPr sz="9300" spc="280" dirty="0"/>
              <a:t>r</a:t>
            </a:r>
            <a:r>
              <a:rPr sz="9300" spc="-185" dirty="0"/>
              <a:t>i</a:t>
            </a:r>
            <a:r>
              <a:rPr sz="9300" spc="-45" dirty="0"/>
              <a:t>a</a:t>
            </a:r>
            <a:r>
              <a:rPr sz="9300" spc="-250" dirty="0"/>
              <a:t>n</a:t>
            </a:r>
            <a:r>
              <a:rPr sz="9300" spc="-45" dirty="0"/>
              <a:t>a</a:t>
            </a:r>
            <a:r>
              <a:rPr sz="9300" spc="-300" dirty="0"/>
              <a:t>s</a:t>
            </a:r>
            <a:endParaRPr sz="9300" dirty="0"/>
          </a:p>
        </p:txBody>
      </p:sp>
      <p:sp>
        <p:nvSpPr>
          <p:cNvPr id="7" name="object 7"/>
          <p:cNvSpPr txBox="1"/>
          <p:nvPr/>
        </p:nvSpPr>
        <p:spPr>
          <a:xfrm>
            <a:off x="6482413" y="1274030"/>
            <a:ext cx="569214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25" dirty="0">
                <a:solidFill>
                  <a:srgbClr val="FFFAEF"/>
                </a:solidFill>
                <a:latin typeface="Tahoma"/>
                <a:cs typeface="Tahoma"/>
              </a:rPr>
              <a:t>E</a:t>
            </a:r>
            <a:r>
              <a:rPr sz="3300" spc="-260" dirty="0">
                <a:solidFill>
                  <a:srgbClr val="FFFAEF"/>
                </a:solidFill>
                <a:latin typeface="Tahoma"/>
                <a:cs typeface="Tahoma"/>
              </a:rPr>
              <a:t>.</a:t>
            </a:r>
            <a:r>
              <a:rPr sz="3300" spc="-5" dirty="0">
                <a:solidFill>
                  <a:srgbClr val="FFFAEF"/>
                </a:solidFill>
                <a:latin typeface="Tahoma"/>
                <a:cs typeface="Tahoma"/>
              </a:rPr>
              <a:t>T</a:t>
            </a:r>
            <a:r>
              <a:rPr sz="3300" spc="-260" dirty="0">
                <a:solidFill>
                  <a:srgbClr val="FFFAEF"/>
                </a:solidFill>
                <a:latin typeface="Tahoma"/>
                <a:cs typeface="Tahoma"/>
              </a:rPr>
              <a:t>.</a:t>
            </a:r>
            <a:r>
              <a:rPr sz="3300" spc="125" dirty="0">
                <a:solidFill>
                  <a:srgbClr val="FFFAEF"/>
                </a:solidFill>
                <a:latin typeface="Tahoma"/>
                <a:cs typeface="Tahoma"/>
              </a:rPr>
              <a:t>E</a:t>
            </a:r>
            <a:r>
              <a:rPr sz="3300" spc="-260" dirty="0">
                <a:solidFill>
                  <a:srgbClr val="FFFAEF"/>
                </a:solidFill>
                <a:latin typeface="Tahoma"/>
                <a:cs typeface="Tahoma"/>
              </a:rPr>
              <a:t>. </a:t>
            </a:r>
            <a:r>
              <a:rPr sz="3300" spc="70" dirty="0">
                <a:solidFill>
                  <a:srgbClr val="FFFAEF"/>
                </a:solidFill>
                <a:latin typeface="Tahoma"/>
                <a:cs typeface="Tahoma"/>
              </a:rPr>
              <a:t>Os</a:t>
            </a:r>
            <a:r>
              <a:rPr sz="3300" spc="125" dirty="0">
                <a:solidFill>
                  <a:srgbClr val="FFFAEF"/>
                </a:solidFill>
                <a:latin typeface="Tahoma"/>
                <a:cs typeface="Tahoma"/>
              </a:rPr>
              <a:t>c</a:t>
            </a:r>
            <a:r>
              <a:rPr sz="3300" dirty="0">
                <a:solidFill>
                  <a:srgbClr val="FFFAEF"/>
                </a:solidFill>
                <a:latin typeface="Tahoma"/>
                <a:cs typeface="Tahoma"/>
              </a:rPr>
              <a:t>a</a:t>
            </a:r>
            <a:r>
              <a:rPr sz="3300" spc="90" dirty="0">
                <a:solidFill>
                  <a:srgbClr val="FFFAEF"/>
                </a:solidFill>
                <a:latin typeface="Tahoma"/>
                <a:cs typeface="Tahoma"/>
              </a:rPr>
              <a:t>r</a:t>
            </a:r>
            <a:r>
              <a:rPr sz="3300" spc="-260" dirty="0">
                <a:solidFill>
                  <a:srgbClr val="FFFAEF"/>
                </a:solidFill>
                <a:latin typeface="Tahoma"/>
                <a:cs typeface="Tahoma"/>
              </a:rPr>
              <a:t> </a:t>
            </a:r>
            <a:r>
              <a:rPr sz="3300" spc="-5" dirty="0">
                <a:solidFill>
                  <a:srgbClr val="FFFAEF"/>
                </a:solidFill>
                <a:latin typeface="Tahoma"/>
                <a:cs typeface="Tahoma"/>
              </a:rPr>
              <a:t>T</a:t>
            </a:r>
            <a:r>
              <a:rPr sz="3300" spc="35" dirty="0">
                <a:solidFill>
                  <a:srgbClr val="FFFAEF"/>
                </a:solidFill>
                <a:latin typeface="Tahoma"/>
                <a:cs typeface="Tahoma"/>
              </a:rPr>
              <a:t>e</a:t>
            </a:r>
            <a:r>
              <a:rPr sz="3300" spc="15" dirty="0">
                <a:solidFill>
                  <a:srgbClr val="FFFAEF"/>
                </a:solidFill>
                <a:latin typeface="Tahoma"/>
                <a:cs typeface="Tahoma"/>
              </a:rPr>
              <a:t>n</a:t>
            </a:r>
            <a:r>
              <a:rPr sz="3300" spc="45" dirty="0">
                <a:solidFill>
                  <a:srgbClr val="FFFAEF"/>
                </a:solidFill>
                <a:latin typeface="Tahoma"/>
                <a:cs typeface="Tahoma"/>
              </a:rPr>
              <a:t>ó</a:t>
            </a:r>
            <a:r>
              <a:rPr sz="3300" spc="90" dirty="0">
                <a:solidFill>
                  <a:srgbClr val="FFFAEF"/>
                </a:solidFill>
                <a:latin typeface="Tahoma"/>
                <a:cs typeface="Tahoma"/>
              </a:rPr>
              <a:t>r</a:t>
            </a:r>
            <a:r>
              <a:rPr sz="3300" spc="80" dirty="0">
                <a:solidFill>
                  <a:srgbClr val="FFFAEF"/>
                </a:solidFill>
                <a:latin typeface="Tahoma"/>
                <a:cs typeface="Tahoma"/>
              </a:rPr>
              <a:t>i</a:t>
            </a:r>
            <a:r>
              <a:rPr sz="3300" spc="45" dirty="0">
                <a:solidFill>
                  <a:srgbClr val="FFFAEF"/>
                </a:solidFill>
                <a:latin typeface="Tahoma"/>
                <a:cs typeface="Tahoma"/>
              </a:rPr>
              <a:t>o</a:t>
            </a:r>
            <a:r>
              <a:rPr sz="3300" spc="-260" dirty="0">
                <a:solidFill>
                  <a:srgbClr val="FFFAEF"/>
                </a:solidFill>
                <a:latin typeface="Tahoma"/>
                <a:cs typeface="Tahoma"/>
              </a:rPr>
              <a:t> </a:t>
            </a:r>
            <a:r>
              <a:rPr sz="3300" spc="114" dirty="0">
                <a:solidFill>
                  <a:srgbClr val="FFFAEF"/>
                </a:solidFill>
                <a:latin typeface="Tahoma"/>
                <a:cs typeface="Tahoma"/>
              </a:rPr>
              <a:t>-</a:t>
            </a:r>
            <a:r>
              <a:rPr sz="3300" spc="-260" dirty="0">
                <a:solidFill>
                  <a:srgbClr val="FFFAEF"/>
                </a:solidFill>
                <a:latin typeface="Tahoma"/>
                <a:cs typeface="Tahoma"/>
              </a:rPr>
              <a:t> </a:t>
            </a:r>
            <a:r>
              <a:rPr sz="3300" spc="130" dirty="0">
                <a:solidFill>
                  <a:srgbClr val="FFFAEF"/>
                </a:solidFill>
                <a:latin typeface="Tahoma"/>
                <a:cs typeface="Tahoma"/>
              </a:rPr>
              <a:t>F</a:t>
            </a:r>
            <a:r>
              <a:rPr sz="3300" spc="260" dirty="0">
                <a:solidFill>
                  <a:srgbClr val="FFFAEF"/>
                </a:solidFill>
                <a:latin typeface="Tahoma"/>
                <a:cs typeface="Tahoma"/>
              </a:rPr>
              <a:t>A</a:t>
            </a:r>
            <a:r>
              <a:rPr sz="3300" spc="125" dirty="0">
                <a:solidFill>
                  <a:srgbClr val="FFFAEF"/>
                </a:solidFill>
                <a:latin typeface="Tahoma"/>
                <a:cs typeface="Tahoma"/>
              </a:rPr>
              <a:t>E</a:t>
            </a:r>
            <a:r>
              <a:rPr sz="3300" spc="-5" dirty="0">
                <a:solidFill>
                  <a:srgbClr val="FFFAEF"/>
                </a:solidFill>
                <a:latin typeface="Tahoma"/>
                <a:cs typeface="Tahoma"/>
              </a:rPr>
              <a:t>T</a:t>
            </a:r>
            <a:r>
              <a:rPr sz="3300" spc="125" dirty="0">
                <a:solidFill>
                  <a:srgbClr val="FFFAEF"/>
                </a:solidFill>
                <a:latin typeface="Tahoma"/>
                <a:cs typeface="Tahoma"/>
              </a:rPr>
              <a:t>E</a:t>
            </a:r>
            <a:r>
              <a:rPr sz="3300" spc="150" dirty="0">
                <a:solidFill>
                  <a:srgbClr val="FFFAEF"/>
                </a:solidFill>
                <a:latin typeface="Tahoma"/>
                <a:cs typeface="Tahoma"/>
              </a:rPr>
              <a:t>C</a:t>
            </a:r>
            <a:endParaRPr sz="33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5999" y="6434788"/>
            <a:ext cx="11785601" cy="2941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90" dirty="0">
                <a:latin typeface="Tahoma"/>
                <a:cs typeface="Tahoma"/>
              </a:rPr>
              <a:t>ALUNOS:</a:t>
            </a:r>
            <a:endParaRPr sz="3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 dirty="0">
              <a:latin typeface="Tahoma"/>
              <a:cs typeface="Tahoma"/>
            </a:endParaRPr>
          </a:p>
          <a:p>
            <a:pPr marL="12700" marR="5080">
              <a:lnSpc>
                <a:spcPts val="3229"/>
              </a:lnSpc>
            </a:pPr>
            <a:r>
              <a:rPr sz="3000" b="1" spc="215" dirty="0">
                <a:latin typeface="Tahoma"/>
                <a:cs typeface="Tahoma"/>
              </a:rPr>
              <a:t>ANGÉLICA</a:t>
            </a:r>
            <a:r>
              <a:rPr sz="3000" b="1" spc="229" dirty="0">
                <a:latin typeface="Tahoma"/>
                <a:cs typeface="Tahoma"/>
              </a:rPr>
              <a:t> </a:t>
            </a:r>
            <a:r>
              <a:rPr sz="3000" b="1" spc="285" dirty="0">
                <a:latin typeface="Tahoma"/>
                <a:cs typeface="Tahoma"/>
              </a:rPr>
              <a:t>ALVES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204" dirty="0">
                <a:latin typeface="Tahoma"/>
                <a:cs typeface="Tahoma"/>
              </a:rPr>
              <a:t>DE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280" dirty="0">
                <a:latin typeface="Tahoma"/>
                <a:cs typeface="Tahoma"/>
              </a:rPr>
              <a:t>MAUTAS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204" dirty="0">
                <a:latin typeface="Tahoma"/>
                <a:cs typeface="Tahoma"/>
              </a:rPr>
              <a:t>DE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290" dirty="0">
                <a:latin typeface="Tahoma"/>
                <a:cs typeface="Tahoma"/>
              </a:rPr>
              <a:t>ANDRADE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-190" dirty="0" smtClean="0">
                <a:latin typeface="Tahoma"/>
                <a:cs typeface="Tahoma"/>
              </a:rPr>
              <a:t>/</a:t>
            </a:r>
            <a:r>
              <a:rPr lang="pt-BR" sz="3000" b="1" spc="-190" dirty="0" smtClean="0">
                <a:latin typeface="Tahoma"/>
                <a:cs typeface="Tahoma"/>
              </a:rPr>
              <a:t> </a:t>
            </a:r>
            <a:r>
              <a:rPr sz="3000" b="1" spc="-190" dirty="0" smtClean="0">
                <a:latin typeface="Tahoma"/>
                <a:cs typeface="Tahoma"/>
              </a:rPr>
              <a:t>Nº</a:t>
            </a:r>
            <a:r>
              <a:rPr sz="3000" b="1" spc="-190" dirty="0">
                <a:latin typeface="Tahoma"/>
                <a:cs typeface="Tahoma"/>
              </a:rPr>
              <a:t>: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195" dirty="0" smtClean="0">
                <a:latin typeface="Tahoma"/>
                <a:cs typeface="Tahoma"/>
              </a:rPr>
              <a:t>04</a:t>
            </a:r>
            <a:endParaRPr lang="pt-BR" sz="3000" b="1" spc="195" dirty="0" smtClean="0">
              <a:latin typeface="Tahoma"/>
              <a:cs typeface="Tahoma"/>
            </a:endParaRPr>
          </a:p>
          <a:p>
            <a:pPr marL="12700" marR="5080">
              <a:lnSpc>
                <a:spcPts val="3229"/>
              </a:lnSpc>
            </a:pPr>
            <a:r>
              <a:rPr sz="3000" b="1" spc="195" dirty="0" smtClean="0">
                <a:latin typeface="Tahoma"/>
                <a:cs typeface="Tahoma"/>
              </a:rPr>
              <a:t>GABRIELLE</a:t>
            </a:r>
            <a:r>
              <a:rPr sz="3000" b="1" spc="229" dirty="0" smtClean="0">
                <a:latin typeface="Tahoma"/>
                <a:cs typeface="Tahoma"/>
              </a:rPr>
              <a:t> </a:t>
            </a:r>
            <a:r>
              <a:rPr sz="3000" b="1" spc="180" dirty="0">
                <a:latin typeface="Tahoma"/>
                <a:cs typeface="Tahoma"/>
              </a:rPr>
              <a:t>PIMENTEL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85" dirty="0">
                <a:latin typeface="Tahoma"/>
                <a:cs typeface="Tahoma"/>
              </a:rPr>
              <a:t>MAURITI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-190" dirty="0" smtClean="0">
                <a:latin typeface="Tahoma"/>
                <a:cs typeface="Tahoma"/>
              </a:rPr>
              <a:t>/</a:t>
            </a:r>
            <a:r>
              <a:rPr lang="pt-BR" sz="3000" b="1" spc="-190" dirty="0" smtClean="0">
                <a:latin typeface="Tahoma"/>
                <a:cs typeface="Tahoma"/>
              </a:rPr>
              <a:t> </a:t>
            </a:r>
            <a:r>
              <a:rPr sz="3000" b="1" spc="-190" dirty="0" smtClean="0">
                <a:latin typeface="Tahoma"/>
                <a:cs typeface="Tahoma"/>
              </a:rPr>
              <a:t>Nº</a:t>
            </a:r>
            <a:r>
              <a:rPr sz="3000" b="1" spc="-190" dirty="0">
                <a:latin typeface="Tahoma"/>
                <a:cs typeface="Tahoma"/>
              </a:rPr>
              <a:t>: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-70" dirty="0" smtClean="0">
                <a:latin typeface="Tahoma"/>
                <a:cs typeface="Tahoma"/>
              </a:rPr>
              <a:t>23</a:t>
            </a:r>
            <a:endParaRPr lang="pt-BR" sz="3000" dirty="0">
              <a:latin typeface="Tahoma"/>
              <a:cs typeface="Tahoma"/>
            </a:endParaRPr>
          </a:p>
          <a:p>
            <a:pPr marL="12700" marR="5080">
              <a:lnSpc>
                <a:spcPts val="3229"/>
              </a:lnSpc>
            </a:pPr>
            <a:r>
              <a:rPr sz="3000" b="1" spc="285" dirty="0" smtClean="0">
                <a:latin typeface="Tahoma"/>
                <a:cs typeface="Tahoma"/>
              </a:rPr>
              <a:t>HELENA</a:t>
            </a:r>
            <a:r>
              <a:rPr sz="3000" b="1" spc="229" dirty="0" smtClean="0">
                <a:latin typeface="Tahoma"/>
                <a:cs typeface="Tahoma"/>
              </a:rPr>
              <a:t> </a:t>
            </a:r>
            <a:r>
              <a:rPr sz="3000" b="1" spc="265" dirty="0">
                <a:latin typeface="Tahoma"/>
                <a:cs typeface="Tahoma"/>
              </a:rPr>
              <a:t>CUNHA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204" dirty="0">
                <a:latin typeface="Tahoma"/>
                <a:cs typeface="Tahoma"/>
              </a:rPr>
              <a:t>DE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285" dirty="0">
                <a:latin typeface="Tahoma"/>
                <a:cs typeface="Tahoma"/>
              </a:rPr>
              <a:t>PAULA</a:t>
            </a:r>
            <a:r>
              <a:rPr sz="3000" b="1" spc="229" dirty="0">
                <a:latin typeface="Tahoma"/>
                <a:cs typeface="Tahoma"/>
              </a:rPr>
              <a:t> </a:t>
            </a:r>
            <a:r>
              <a:rPr sz="3000" b="1" spc="100" dirty="0">
                <a:latin typeface="Tahoma"/>
                <a:cs typeface="Tahoma"/>
              </a:rPr>
              <a:t>LIMA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-190" dirty="0" smtClean="0">
                <a:latin typeface="Tahoma"/>
                <a:cs typeface="Tahoma"/>
              </a:rPr>
              <a:t>/</a:t>
            </a:r>
            <a:r>
              <a:rPr lang="pt-BR" sz="3000" b="1" spc="-190" dirty="0" smtClean="0">
                <a:latin typeface="Tahoma"/>
                <a:cs typeface="Tahoma"/>
              </a:rPr>
              <a:t> </a:t>
            </a:r>
            <a:r>
              <a:rPr sz="3000" b="1" spc="-190" dirty="0" smtClean="0">
                <a:latin typeface="Tahoma"/>
                <a:cs typeface="Tahoma"/>
              </a:rPr>
              <a:t>Nº</a:t>
            </a:r>
            <a:r>
              <a:rPr sz="3000" b="1" spc="-190" dirty="0">
                <a:latin typeface="Tahoma"/>
                <a:cs typeface="Tahoma"/>
              </a:rPr>
              <a:t>: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40" dirty="0" smtClean="0">
                <a:latin typeface="Tahoma"/>
                <a:cs typeface="Tahoma"/>
              </a:rPr>
              <a:t>24</a:t>
            </a:r>
            <a:endParaRPr lang="pt-BR" sz="3000" dirty="0">
              <a:latin typeface="Tahoma"/>
              <a:cs typeface="Tahoma"/>
            </a:endParaRPr>
          </a:p>
          <a:p>
            <a:pPr marL="12700" marR="5080">
              <a:lnSpc>
                <a:spcPts val="3229"/>
              </a:lnSpc>
            </a:pPr>
            <a:r>
              <a:rPr sz="3000" b="1" spc="300" dirty="0" smtClean="0">
                <a:latin typeface="Tahoma"/>
                <a:cs typeface="Tahoma"/>
              </a:rPr>
              <a:t>JOÃO</a:t>
            </a:r>
            <a:r>
              <a:rPr sz="3000" b="1" spc="225" dirty="0" smtClean="0">
                <a:latin typeface="Tahoma"/>
                <a:cs typeface="Tahoma"/>
              </a:rPr>
              <a:t> </a:t>
            </a:r>
            <a:r>
              <a:rPr sz="3000" b="1" spc="145" dirty="0">
                <a:latin typeface="Tahoma"/>
                <a:cs typeface="Tahoma"/>
              </a:rPr>
              <a:t>VICTOR</a:t>
            </a:r>
            <a:r>
              <a:rPr sz="3000" b="1" spc="220" dirty="0">
                <a:latin typeface="Tahoma"/>
                <a:cs typeface="Tahoma"/>
              </a:rPr>
              <a:t> </a:t>
            </a:r>
            <a:r>
              <a:rPr sz="3000" b="1" spc="110" dirty="0">
                <a:latin typeface="Tahoma"/>
                <a:cs typeface="Tahoma"/>
              </a:rPr>
              <a:t>DIAS</a:t>
            </a:r>
            <a:r>
              <a:rPr sz="3000" b="1" spc="225" dirty="0">
                <a:latin typeface="Tahoma"/>
                <a:cs typeface="Tahoma"/>
              </a:rPr>
              <a:t> </a:t>
            </a:r>
            <a:r>
              <a:rPr sz="3000" b="1" spc="254" dirty="0">
                <a:latin typeface="Tahoma"/>
                <a:cs typeface="Tahoma"/>
              </a:rPr>
              <a:t>RAMOS</a:t>
            </a:r>
            <a:r>
              <a:rPr sz="3000" b="1" spc="225" dirty="0">
                <a:latin typeface="Tahoma"/>
                <a:cs typeface="Tahoma"/>
              </a:rPr>
              <a:t> </a:t>
            </a:r>
            <a:r>
              <a:rPr sz="3000" b="1" spc="-95" dirty="0" smtClean="0">
                <a:latin typeface="Tahoma"/>
                <a:cs typeface="Tahoma"/>
              </a:rPr>
              <a:t>/</a:t>
            </a:r>
            <a:r>
              <a:rPr lang="pt-BR" sz="3000" b="1" spc="-95" dirty="0" smtClean="0">
                <a:latin typeface="Tahoma"/>
                <a:cs typeface="Tahoma"/>
              </a:rPr>
              <a:t> </a:t>
            </a:r>
            <a:r>
              <a:rPr sz="3000" b="1" spc="-95" dirty="0" smtClean="0">
                <a:latin typeface="Tahoma"/>
                <a:cs typeface="Tahoma"/>
              </a:rPr>
              <a:t>Nº:25 </a:t>
            </a:r>
            <a:endParaRPr lang="pt-BR" sz="3000" b="1" spc="-90" dirty="0">
              <a:latin typeface="Tahoma"/>
              <a:cs typeface="Tahoma"/>
            </a:endParaRPr>
          </a:p>
          <a:p>
            <a:pPr marL="12700" marR="5080">
              <a:lnSpc>
                <a:spcPts val="3229"/>
              </a:lnSpc>
            </a:pPr>
            <a:r>
              <a:rPr sz="3000" b="1" spc="150" dirty="0" smtClean="0">
                <a:latin typeface="Tahoma"/>
                <a:cs typeface="Tahoma"/>
              </a:rPr>
              <a:t>MAIBY</a:t>
            </a:r>
            <a:r>
              <a:rPr sz="3000" b="1" spc="229" dirty="0" smtClean="0">
                <a:latin typeface="Tahoma"/>
                <a:cs typeface="Tahoma"/>
              </a:rPr>
              <a:t> </a:t>
            </a:r>
            <a:r>
              <a:rPr sz="3000" b="1" spc="204" dirty="0">
                <a:latin typeface="Tahoma"/>
                <a:cs typeface="Tahoma"/>
              </a:rPr>
              <a:t>DE</a:t>
            </a:r>
            <a:r>
              <a:rPr sz="3000" b="1" spc="229" dirty="0">
                <a:latin typeface="Tahoma"/>
                <a:cs typeface="Tahoma"/>
              </a:rPr>
              <a:t> </a:t>
            </a:r>
            <a:r>
              <a:rPr sz="3000" b="1" spc="285" dirty="0">
                <a:latin typeface="Tahoma"/>
                <a:cs typeface="Tahoma"/>
              </a:rPr>
              <a:t>SOUZA</a:t>
            </a:r>
            <a:r>
              <a:rPr sz="3000" b="1" spc="229" dirty="0">
                <a:latin typeface="Tahoma"/>
                <a:cs typeface="Tahoma"/>
              </a:rPr>
              <a:t> </a:t>
            </a:r>
            <a:r>
              <a:rPr sz="3000" b="1" spc="140" dirty="0">
                <a:latin typeface="Tahoma"/>
                <a:cs typeface="Tahoma"/>
              </a:rPr>
              <a:t>OLIVEIRA</a:t>
            </a:r>
            <a:r>
              <a:rPr sz="3000" b="1" spc="235" dirty="0">
                <a:latin typeface="Tahoma"/>
                <a:cs typeface="Tahoma"/>
              </a:rPr>
              <a:t> </a:t>
            </a:r>
            <a:r>
              <a:rPr sz="3000" b="1" spc="-190" dirty="0" smtClean="0">
                <a:latin typeface="Tahoma"/>
                <a:cs typeface="Tahoma"/>
              </a:rPr>
              <a:t>/</a:t>
            </a:r>
            <a:r>
              <a:rPr lang="pt-BR" sz="3000" b="1" spc="-190" dirty="0" smtClean="0">
                <a:latin typeface="Tahoma"/>
                <a:cs typeface="Tahoma"/>
              </a:rPr>
              <a:t> </a:t>
            </a:r>
            <a:r>
              <a:rPr sz="3000" b="1" spc="-190" dirty="0" smtClean="0">
                <a:latin typeface="Tahoma"/>
                <a:cs typeface="Tahoma"/>
              </a:rPr>
              <a:t>Nº</a:t>
            </a:r>
            <a:r>
              <a:rPr sz="3000" b="1" spc="-190" dirty="0">
                <a:latin typeface="Tahoma"/>
                <a:cs typeface="Tahoma"/>
              </a:rPr>
              <a:t>:</a:t>
            </a:r>
            <a:r>
              <a:rPr sz="3000" b="1" spc="229" dirty="0">
                <a:latin typeface="Tahoma"/>
                <a:cs typeface="Tahoma"/>
              </a:rPr>
              <a:t> </a:t>
            </a:r>
            <a:r>
              <a:rPr sz="3000" b="1" spc="40" dirty="0">
                <a:latin typeface="Tahoma"/>
                <a:cs typeface="Tahoma"/>
              </a:rPr>
              <a:t>29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493219" y="7286323"/>
            <a:ext cx="2352675" cy="12369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52450" marR="5080" indent="-540385">
              <a:lnSpc>
                <a:spcPts val="4500"/>
              </a:lnSpc>
              <a:spcBef>
                <a:spcPts val="700"/>
              </a:spcBef>
            </a:pPr>
            <a:r>
              <a:rPr sz="4200" b="1" spc="280" dirty="0">
                <a:latin typeface="Tahoma"/>
                <a:cs typeface="Tahoma"/>
              </a:rPr>
              <a:t>T</a:t>
            </a:r>
            <a:r>
              <a:rPr sz="4200" b="1" spc="370" dirty="0">
                <a:latin typeface="Tahoma"/>
                <a:cs typeface="Tahoma"/>
              </a:rPr>
              <a:t>U</a:t>
            </a:r>
            <a:r>
              <a:rPr sz="4200" b="1" spc="280" dirty="0">
                <a:latin typeface="Tahoma"/>
                <a:cs typeface="Tahoma"/>
              </a:rPr>
              <a:t>R</a:t>
            </a:r>
            <a:r>
              <a:rPr sz="4200" b="1" spc="360" dirty="0">
                <a:latin typeface="Tahoma"/>
                <a:cs typeface="Tahoma"/>
              </a:rPr>
              <a:t>M</a:t>
            </a:r>
            <a:r>
              <a:rPr sz="4200" b="1" spc="645" dirty="0">
                <a:latin typeface="Tahoma"/>
                <a:cs typeface="Tahoma"/>
              </a:rPr>
              <a:t>A</a:t>
            </a:r>
            <a:r>
              <a:rPr sz="4200" b="1" spc="-455" dirty="0">
                <a:latin typeface="Tahoma"/>
                <a:cs typeface="Tahoma"/>
              </a:rPr>
              <a:t>:  </a:t>
            </a:r>
            <a:r>
              <a:rPr sz="4200" b="1" spc="-225" dirty="0">
                <a:latin typeface="Tahoma"/>
                <a:cs typeface="Tahoma"/>
              </a:rPr>
              <a:t>3231</a:t>
            </a:r>
            <a:endParaRPr sz="4200" dirty="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258472" y="579399"/>
            <a:ext cx="1005205" cy="191135"/>
            <a:chOff x="16258472" y="579399"/>
            <a:chExt cx="1005205" cy="191135"/>
          </a:xfrm>
        </p:grpSpPr>
        <p:sp>
          <p:nvSpPr>
            <p:cNvPr id="11" name="object 11"/>
            <p:cNvSpPr/>
            <p:nvPr/>
          </p:nvSpPr>
          <p:spPr>
            <a:xfrm>
              <a:off x="16258472" y="674714"/>
              <a:ext cx="861694" cy="0"/>
            </a:xfrm>
            <a:custGeom>
              <a:avLst/>
              <a:gdLst/>
              <a:ahLst/>
              <a:cxnLst/>
              <a:rect l="l" t="t" r="r" b="b"/>
              <a:pathLst>
                <a:path w="861694">
                  <a:moveTo>
                    <a:pt x="0" y="0"/>
                  </a:moveTo>
                  <a:lnTo>
                    <a:pt x="861408" y="0"/>
                  </a:lnTo>
                </a:path>
              </a:pathLst>
            </a:custGeom>
            <a:ln w="47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19910" y="579399"/>
              <a:ext cx="143377" cy="1906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497" y="2799301"/>
            <a:ext cx="11134725" cy="6918959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422909" indent="-410845">
              <a:lnSpc>
                <a:spcPct val="100000"/>
              </a:lnSpc>
              <a:spcBef>
                <a:spcPts val="1190"/>
              </a:spcBef>
              <a:buChar char="-"/>
              <a:tabLst>
                <a:tab pos="423545" algn="l"/>
              </a:tabLst>
            </a:pPr>
            <a:r>
              <a:rPr sz="5550" spc="-40" dirty="0">
                <a:latin typeface="Arial"/>
                <a:cs typeface="Arial"/>
              </a:rPr>
              <a:t>Acelulares</a:t>
            </a:r>
            <a:endParaRPr sz="5550" dirty="0">
              <a:latin typeface="Arial"/>
              <a:cs typeface="Arial"/>
            </a:endParaRPr>
          </a:p>
          <a:p>
            <a:pPr marL="422909" indent="-410845">
              <a:lnSpc>
                <a:spcPct val="100000"/>
              </a:lnSpc>
              <a:spcBef>
                <a:spcPts val="1095"/>
              </a:spcBef>
              <a:buChar char="-"/>
              <a:tabLst>
                <a:tab pos="423545" algn="l"/>
              </a:tabLst>
            </a:pPr>
            <a:r>
              <a:rPr sz="5550" spc="30" dirty="0">
                <a:latin typeface="Arial"/>
                <a:cs typeface="Arial"/>
              </a:rPr>
              <a:t>Microscópicos</a:t>
            </a:r>
            <a:endParaRPr sz="5550" dirty="0">
              <a:latin typeface="Arial"/>
              <a:cs typeface="Arial"/>
            </a:endParaRPr>
          </a:p>
          <a:p>
            <a:pPr marL="422909" indent="-410845">
              <a:lnSpc>
                <a:spcPct val="100000"/>
              </a:lnSpc>
              <a:spcBef>
                <a:spcPts val="1095"/>
              </a:spcBef>
              <a:buChar char="-"/>
              <a:tabLst>
                <a:tab pos="423545" algn="l"/>
              </a:tabLst>
            </a:pPr>
            <a:r>
              <a:rPr sz="5550" spc="65" dirty="0">
                <a:latin typeface="Arial"/>
                <a:cs typeface="Arial"/>
              </a:rPr>
              <a:t>Composto</a:t>
            </a:r>
            <a:r>
              <a:rPr sz="5550" spc="-110" dirty="0">
                <a:latin typeface="Arial"/>
                <a:cs typeface="Arial"/>
              </a:rPr>
              <a:t> </a:t>
            </a:r>
            <a:r>
              <a:rPr sz="5550" spc="229" dirty="0">
                <a:latin typeface="Arial"/>
                <a:cs typeface="Arial"/>
              </a:rPr>
              <a:t>por</a:t>
            </a:r>
            <a:r>
              <a:rPr sz="5550" spc="-105" dirty="0">
                <a:latin typeface="Arial"/>
                <a:cs typeface="Arial"/>
              </a:rPr>
              <a:t> </a:t>
            </a:r>
            <a:r>
              <a:rPr sz="5550" spc="-30" dirty="0">
                <a:latin typeface="Arial"/>
                <a:cs typeface="Arial"/>
              </a:rPr>
              <a:t>capsídeo</a:t>
            </a:r>
            <a:r>
              <a:rPr sz="5550" spc="-105" dirty="0">
                <a:latin typeface="Arial"/>
                <a:cs typeface="Arial"/>
              </a:rPr>
              <a:t> </a:t>
            </a:r>
            <a:r>
              <a:rPr sz="5550" spc="-5" dirty="0">
                <a:latin typeface="Arial"/>
                <a:cs typeface="Arial"/>
              </a:rPr>
              <a:t>viral</a:t>
            </a:r>
            <a:endParaRPr sz="5550" dirty="0">
              <a:latin typeface="Arial"/>
              <a:cs typeface="Arial"/>
            </a:endParaRPr>
          </a:p>
          <a:p>
            <a:pPr marL="379095">
              <a:lnSpc>
                <a:spcPct val="100000"/>
              </a:lnSpc>
              <a:spcBef>
                <a:spcPts val="1095"/>
              </a:spcBef>
            </a:pPr>
            <a:r>
              <a:rPr sz="5550" spc="-70" dirty="0">
                <a:latin typeface="Arial"/>
                <a:cs typeface="Arial"/>
              </a:rPr>
              <a:t>+</a:t>
            </a:r>
            <a:r>
              <a:rPr sz="5550" spc="-100" dirty="0">
                <a:latin typeface="Arial"/>
                <a:cs typeface="Arial"/>
              </a:rPr>
              <a:t> </a:t>
            </a:r>
            <a:r>
              <a:rPr sz="5550" spc="-715" dirty="0">
                <a:latin typeface="Arial"/>
                <a:cs typeface="Arial"/>
              </a:rPr>
              <a:t>R</a:t>
            </a:r>
            <a:r>
              <a:rPr sz="5550" spc="-5" dirty="0">
                <a:latin typeface="Arial"/>
                <a:cs typeface="Arial"/>
              </a:rPr>
              <a:t>N</a:t>
            </a:r>
            <a:r>
              <a:rPr sz="5550" spc="-370" dirty="0">
                <a:latin typeface="Arial"/>
                <a:cs typeface="Arial"/>
              </a:rPr>
              <a:t>A</a:t>
            </a:r>
            <a:r>
              <a:rPr sz="5550" spc="-100" dirty="0">
                <a:latin typeface="Arial"/>
                <a:cs typeface="Arial"/>
              </a:rPr>
              <a:t> </a:t>
            </a:r>
            <a:r>
              <a:rPr sz="5550" spc="165" dirty="0">
                <a:latin typeface="Arial"/>
                <a:cs typeface="Arial"/>
              </a:rPr>
              <a:t>o</a:t>
            </a:r>
            <a:r>
              <a:rPr sz="5550" spc="190" dirty="0">
                <a:latin typeface="Arial"/>
                <a:cs typeface="Arial"/>
              </a:rPr>
              <a:t>u</a:t>
            </a:r>
            <a:r>
              <a:rPr sz="5550" spc="-100" dirty="0">
                <a:latin typeface="Arial"/>
                <a:cs typeface="Arial"/>
              </a:rPr>
              <a:t> </a:t>
            </a:r>
            <a:r>
              <a:rPr sz="5550" spc="-90" dirty="0">
                <a:latin typeface="Arial"/>
                <a:cs typeface="Arial"/>
              </a:rPr>
              <a:t>D</a:t>
            </a:r>
            <a:r>
              <a:rPr sz="5550" spc="-5" dirty="0">
                <a:latin typeface="Arial"/>
                <a:cs typeface="Arial"/>
              </a:rPr>
              <a:t>N</a:t>
            </a:r>
            <a:r>
              <a:rPr sz="5550" spc="-370" dirty="0">
                <a:latin typeface="Arial"/>
                <a:cs typeface="Arial"/>
              </a:rPr>
              <a:t>A</a:t>
            </a:r>
            <a:endParaRPr sz="5550" dirty="0">
              <a:latin typeface="Arial"/>
              <a:cs typeface="Arial"/>
            </a:endParaRPr>
          </a:p>
          <a:p>
            <a:pPr marL="379095" marR="5080" indent="-367030">
              <a:lnSpc>
                <a:spcPct val="116399"/>
              </a:lnSpc>
              <a:buFont typeface="Arial"/>
              <a:buChar char="-"/>
              <a:tabLst>
                <a:tab pos="423545" algn="l"/>
              </a:tabLst>
            </a:pPr>
            <a:r>
              <a:rPr dirty="0"/>
              <a:t>	</a:t>
            </a:r>
            <a:r>
              <a:rPr sz="5550" spc="-75" dirty="0">
                <a:latin typeface="Arial"/>
                <a:cs typeface="Arial"/>
              </a:rPr>
              <a:t>Parasitas </a:t>
            </a:r>
            <a:r>
              <a:rPr sz="5550" spc="45" dirty="0">
                <a:latin typeface="Arial"/>
                <a:cs typeface="Arial"/>
              </a:rPr>
              <a:t>intracelulares </a:t>
            </a:r>
            <a:r>
              <a:rPr sz="5550" spc="50" dirty="0">
                <a:latin typeface="Arial"/>
                <a:cs typeface="Arial"/>
              </a:rPr>
              <a:t> </a:t>
            </a:r>
            <a:r>
              <a:rPr sz="5550" spc="95" dirty="0">
                <a:latin typeface="Arial"/>
                <a:cs typeface="Arial"/>
              </a:rPr>
              <a:t>obrigatórios</a:t>
            </a:r>
            <a:r>
              <a:rPr sz="5550" spc="-110" dirty="0">
                <a:latin typeface="Arial"/>
                <a:cs typeface="Arial"/>
              </a:rPr>
              <a:t> </a:t>
            </a:r>
            <a:r>
              <a:rPr sz="5550" spc="-60" dirty="0">
                <a:latin typeface="Arial"/>
                <a:cs typeface="Arial"/>
              </a:rPr>
              <a:t>-</a:t>
            </a:r>
            <a:r>
              <a:rPr sz="5550" spc="-105" dirty="0">
                <a:latin typeface="Arial"/>
                <a:cs typeface="Arial"/>
              </a:rPr>
              <a:t> </a:t>
            </a:r>
            <a:r>
              <a:rPr sz="5550" spc="15" dirty="0">
                <a:latin typeface="Arial"/>
                <a:cs typeface="Arial"/>
              </a:rPr>
              <a:t>Invadem</a:t>
            </a:r>
            <a:r>
              <a:rPr sz="5550" spc="-105" dirty="0">
                <a:latin typeface="Arial"/>
                <a:cs typeface="Arial"/>
              </a:rPr>
              <a:t> </a:t>
            </a:r>
            <a:r>
              <a:rPr sz="5550" spc="-145" dirty="0">
                <a:latin typeface="Arial"/>
                <a:cs typeface="Arial"/>
              </a:rPr>
              <a:t>a</a:t>
            </a:r>
            <a:r>
              <a:rPr sz="5550" spc="-105" dirty="0">
                <a:latin typeface="Arial"/>
                <a:cs typeface="Arial"/>
              </a:rPr>
              <a:t> </a:t>
            </a:r>
            <a:r>
              <a:rPr sz="5550" spc="-20" dirty="0">
                <a:latin typeface="Arial"/>
                <a:cs typeface="Arial"/>
              </a:rPr>
              <a:t>célula</a:t>
            </a:r>
            <a:r>
              <a:rPr sz="5550" spc="-105" dirty="0">
                <a:latin typeface="Arial"/>
                <a:cs typeface="Arial"/>
              </a:rPr>
              <a:t> </a:t>
            </a:r>
            <a:r>
              <a:rPr sz="5550" spc="190" dirty="0">
                <a:latin typeface="Arial"/>
                <a:cs typeface="Arial"/>
              </a:rPr>
              <a:t>do </a:t>
            </a:r>
            <a:r>
              <a:rPr sz="5550" spc="-1525" dirty="0">
                <a:latin typeface="Arial"/>
                <a:cs typeface="Arial"/>
              </a:rPr>
              <a:t> </a:t>
            </a:r>
            <a:r>
              <a:rPr sz="5550" spc="100" dirty="0">
                <a:latin typeface="Arial"/>
                <a:cs typeface="Arial"/>
              </a:rPr>
              <a:t>hospedeiro</a:t>
            </a:r>
            <a:r>
              <a:rPr sz="5550" spc="-110" dirty="0">
                <a:latin typeface="Arial"/>
                <a:cs typeface="Arial"/>
              </a:rPr>
              <a:t> </a:t>
            </a:r>
            <a:r>
              <a:rPr sz="5550" spc="55" dirty="0">
                <a:latin typeface="Arial"/>
                <a:cs typeface="Arial"/>
              </a:rPr>
              <a:t>para</a:t>
            </a:r>
            <a:r>
              <a:rPr sz="5550" spc="-105" dirty="0">
                <a:latin typeface="Arial"/>
                <a:cs typeface="Arial"/>
              </a:rPr>
              <a:t> </a:t>
            </a:r>
            <a:r>
              <a:rPr sz="5550" spc="90" dirty="0">
                <a:latin typeface="Arial"/>
                <a:cs typeface="Arial"/>
              </a:rPr>
              <a:t>de</a:t>
            </a:r>
            <a:r>
              <a:rPr sz="5550" spc="-105" dirty="0">
                <a:latin typeface="Arial"/>
                <a:cs typeface="Arial"/>
              </a:rPr>
              <a:t> </a:t>
            </a:r>
            <a:r>
              <a:rPr sz="5550" spc="145" dirty="0">
                <a:latin typeface="Arial"/>
                <a:cs typeface="Arial"/>
              </a:rPr>
              <a:t>reproduzir</a:t>
            </a:r>
            <a:endParaRPr sz="555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25200" y="1252311"/>
            <a:ext cx="6419849" cy="641984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200683" y="742949"/>
            <a:ext cx="6800850" cy="1943100"/>
          </a:xfrm>
          <a:custGeom>
            <a:avLst/>
            <a:gdLst/>
            <a:ahLst/>
            <a:cxnLst/>
            <a:rect l="l" t="t" r="r" b="b"/>
            <a:pathLst>
              <a:path w="6800850" h="1943100">
                <a:moveTo>
                  <a:pt x="6800316" y="0"/>
                </a:moveTo>
                <a:lnTo>
                  <a:pt x="6628320" y="0"/>
                </a:lnTo>
                <a:lnTo>
                  <a:pt x="6628320" y="1771357"/>
                </a:lnTo>
                <a:lnTo>
                  <a:pt x="0" y="1771357"/>
                </a:lnTo>
                <a:lnTo>
                  <a:pt x="0" y="1942782"/>
                </a:lnTo>
                <a:lnTo>
                  <a:pt x="6800316" y="1942782"/>
                </a:lnTo>
                <a:lnTo>
                  <a:pt x="6800316" y="1771357"/>
                </a:lnTo>
                <a:lnTo>
                  <a:pt x="6800316" y="0"/>
                </a:lnTo>
                <a:close/>
              </a:path>
            </a:pathLst>
          </a:custGeom>
          <a:solidFill>
            <a:srgbClr val="9D6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1076" y="892175"/>
            <a:ext cx="298577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890" dirty="0">
                <a:solidFill>
                  <a:srgbClr val="25091B"/>
                </a:solidFill>
              </a:rPr>
              <a:t>V</a:t>
            </a:r>
            <a:r>
              <a:rPr sz="9000" spc="-175" dirty="0">
                <a:solidFill>
                  <a:srgbClr val="25091B"/>
                </a:solidFill>
              </a:rPr>
              <a:t>í</a:t>
            </a:r>
            <a:r>
              <a:rPr sz="9000" spc="270" dirty="0">
                <a:solidFill>
                  <a:srgbClr val="25091B"/>
                </a:solidFill>
              </a:rPr>
              <a:t>r</a:t>
            </a:r>
            <a:r>
              <a:rPr sz="9000" spc="-245" dirty="0">
                <a:solidFill>
                  <a:srgbClr val="25091B"/>
                </a:solidFill>
              </a:rPr>
              <a:t>u</a:t>
            </a:r>
            <a:r>
              <a:rPr sz="9000" spc="-290" dirty="0">
                <a:solidFill>
                  <a:srgbClr val="25091B"/>
                </a:solidFill>
              </a:rPr>
              <a:t>s</a:t>
            </a:r>
            <a:endParaRPr sz="9000" dirty="0"/>
          </a:p>
        </p:txBody>
      </p:sp>
      <p:grpSp>
        <p:nvGrpSpPr>
          <p:cNvPr id="6" name="object 6"/>
          <p:cNvGrpSpPr/>
          <p:nvPr/>
        </p:nvGrpSpPr>
        <p:grpSpPr>
          <a:xfrm>
            <a:off x="16546438" y="452488"/>
            <a:ext cx="995680" cy="190500"/>
            <a:chOff x="16546438" y="452488"/>
            <a:chExt cx="995680" cy="190500"/>
          </a:xfrm>
        </p:grpSpPr>
        <p:sp>
          <p:nvSpPr>
            <p:cNvPr id="7" name="object 7"/>
            <p:cNvSpPr/>
            <p:nvPr/>
          </p:nvSpPr>
          <p:spPr>
            <a:xfrm>
              <a:off x="16546438" y="547688"/>
              <a:ext cx="853440" cy="0"/>
            </a:xfrm>
            <a:custGeom>
              <a:avLst/>
              <a:gdLst/>
              <a:ahLst/>
              <a:cxnLst/>
              <a:rect l="l" t="t" r="r" b="b"/>
              <a:pathLst>
                <a:path w="853440">
                  <a:moveTo>
                    <a:pt x="0" y="0"/>
                  </a:moveTo>
                  <a:lnTo>
                    <a:pt x="853046" y="0"/>
                  </a:lnTo>
                </a:path>
              </a:pathLst>
            </a:custGeom>
            <a:ln w="47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99463" y="452488"/>
              <a:ext cx="142482" cy="1903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4749165" cy="2798445"/>
          </a:xfrm>
          <a:custGeom>
            <a:avLst/>
            <a:gdLst/>
            <a:ahLst/>
            <a:cxnLst/>
            <a:rect l="l" t="t" r="r" b="b"/>
            <a:pathLst>
              <a:path w="4749165" h="2798445">
                <a:moveTo>
                  <a:pt x="0" y="0"/>
                </a:moveTo>
                <a:lnTo>
                  <a:pt x="4747208" y="0"/>
                </a:lnTo>
                <a:lnTo>
                  <a:pt x="4748729" y="42221"/>
                </a:lnTo>
                <a:lnTo>
                  <a:pt x="4747457" y="91374"/>
                </a:lnTo>
                <a:lnTo>
                  <a:pt x="4743306" y="138443"/>
                </a:lnTo>
                <a:lnTo>
                  <a:pt x="4736520" y="183605"/>
                </a:lnTo>
                <a:lnTo>
                  <a:pt x="4727344" y="227038"/>
                </a:lnTo>
                <a:lnTo>
                  <a:pt x="4716023" y="268920"/>
                </a:lnTo>
                <a:lnTo>
                  <a:pt x="4702801" y="309428"/>
                </a:lnTo>
                <a:lnTo>
                  <a:pt x="4687924" y="348742"/>
                </a:lnTo>
                <a:lnTo>
                  <a:pt x="4671635" y="387038"/>
                </a:lnTo>
                <a:lnTo>
                  <a:pt x="4654179" y="424494"/>
                </a:lnTo>
                <a:lnTo>
                  <a:pt x="4635802" y="461288"/>
                </a:lnTo>
                <a:lnTo>
                  <a:pt x="4616747" y="497599"/>
                </a:lnTo>
                <a:lnTo>
                  <a:pt x="4538646" y="641559"/>
                </a:lnTo>
                <a:lnTo>
                  <a:pt x="4519874" y="678118"/>
                </a:lnTo>
                <a:lnTo>
                  <a:pt x="4501893" y="715260"/>
                </a:lnTo>
                <a:lnTo>
                  <a:pt x="4484947" y="753164"/>
                </a:lnTo>
                <a:lnTo>
                  <a:pt x="4469280" y="792006"/>
                </a:lnTo>
                <a:lnTo>
                  <a:pt x="4455139" y="831965"/>
                </a:lnTo>
                <a:lnTo>
                  <a:pt x="4442766" y="873219"/>
                </a:lnTo>
                <a:lnTo>
                  <a:pt x="4438101" y="889527"/>
                </a:lnTo>
                <a:lnTo>
                  <a:pt x="4432615" y="907108"/>
                </a:lnTo>
                <a:lnTo>
                  <a:pt x="4419165" y="945917"/>
                </a:lnTo>
                <a:lnTo>
                  <a:pt x="4402383" y="989306"/>
                </a:lnTo>
                <a:lnTo>
                  <a:pt x="4382238" y="1036932"/>
                </a:lnTo>
                <a:lnTo>
                  <a:pt x="4358697" y="1088454"/>
                </a:lnTo>
                <a:lnTo>
                  <a:pt x="4331727" y="1143528"/>
                </a:lnTo>
                <a:lnTo>
                  <a:pt x="4301296" y="1201814"/>
                </a:lnTo>
                <a:lnTo>
                  <a:pt x="4267372" y="1262968"/>
                </a:lnTo>
                <a:lnTo>
                  <a:pt x="4229923" y="1326650"/>
                </a:lnTo>
                <a:lnTo>
                  <a:pt x="4209866" y="1359332"/>
                </a:lnTo>
                <a:lnTo>
                  <a:pt x="4188915" y="1392517"/>
                </a:lnTo>
                <a:lnTo>
                  <a:pt x="4167067" y="1426163"/>
                </a:lnTo>
                <a:lnTo>
                  <a:pt x="4144317" y="1460227"/>
                </a:lnTo>
                <a:lnTo>
                  <a:pt x="4120661" y="1494666"/>
                </a:lnTo>
                <a:lnTo>
                  <a:pt x="4096096" y="1529437"/>
                </a:lnTo>
                <a:lnTo>
                  <a:pt x="4070616" y="1564499"/>
                </a:lnTo>
                <a:lnTo>
                  <a:pt x="4044219" y="1599807"/>
                </a:lnTo>
                <a:lnTo>
                  <a:pt x="4016900" y="1635319"/>
                </a:lnTo>
                <a:lnTo>
                  <a:pt x="3988655" y="1670994"/>
                </a:lnTo>
                <a:lnTo>
                  <a:pt x="3959480" y="1706786"/>
                </a:lnTo>
                <a:lnTo>
                  <a:pt x="3929371" y="1742655"/>
                </a:lnTo>
                <a:lnTo>
                  <a:pt x="3898324" y="1778557"/>
                </a:lnTo>
                <a:lnTo>
                  <a:pt x="3866335" y="1814449"/>
                </a:lnTo>
                <a:lnTo>
                  <a:pt x="3833400" y="1850290"/>
                </a:lnTo>
                <a:lnTo>
                  <a:pt x="3799514" y="1886035"/>
                </a:lnTo>
                <a:lnTo>
                  <a:pt x="3764674" y="1921642"/>
                </a:lnTo>
                <a:lnTo>
                  <a:pt x="3728876" y="1957069"/>
                </a:lnTo>
                <a:lnTo>
                  <a:pt x="3692115" y="1992272"/>
                </a:lnTo>
                <a:lnTo>
                  <a:pt x="3654388" y="2027210"/>
                </a:lnTo>
                <a:lnTo>
                  <a:pt x="3615690" y="2061838"/>
                </a:lnTo>
                <a:lnTo>
                  <a:pt x="3576018" y="2096115"/>
                </a:lnTo>
                <a:lnTo>
                  <a:pt x="3535367" y="2129998"/>
                </a:lnTo>
                <a:lnTo>
                  <a:pt x="3493734" y="2163444"/>
                </a:lnTo>
                <a:lnTo>
                  <a:pt x="3451114" y="2196409"/>
                </a:lnTo>
                <a:lnTo>
                  <a:pt x="3407503" y="2228853"/>
                </a:lnTo>
                <a:lnTo>
                  <a:pt x="3362898" y="2260731"/>
                </a:lnTo>
                <a:lnTo>
                  <a:pt x="3317293" y="2292000"/>
                </a:lnTo>
                <a:lnTo>
                  <a:pt x="3270686" y="2322620"/>
                </a:lnTo>
                <a:lnTo>
                  <a:pt x="3223072" y="2352545"/>
                </a:lnTo>
                <a:lnTo>
                  <a:pt x="3174447" y="2381734"/>
                </a:lnTo>
                <a:lnTo>
                  <a:pt x="3124807" y="2410144"/>
                </a:lnTo>
                <a:lnTo>
                  <a:pt x="3074148" y="2437732"/>
                </a:lnTo>
                <a:lnTo>
                  <a:pt x="3022466" y="2464456"/>
                </a:lnTo>
                <a:lnTo>
                  <a:pt x="2969756" y="2490272"/>
                </a:lnTo>
                <a:lnTo>
                  <a:pt x="2916016" y="2515138"/>
                </a:lnTo>
                <a:lnTo>
                  <a:pt x="2861240" y="2539011"/>
                </a:lnTo>
                <a:lnTo>
                  <a:pt x="2805425" y="2561849"/>
                </a:lnTo>
                <a:lnTo>
                  <a:pt x="2748566" y="2583608"/>
                </a:lnTo>
                <a:lnTo>
                  <a:pt x="2690660" y="2604247"/>
                </a:lnTo>
                <a:lnTo>
                  <a:pt x="2631703" y="2623721"/>
                </a:lnTo>
                <a:lnTo>
                  <a:pt x="2571690" y="2641988"/>
                </a:lnTo>
                <a:lnTo>
                  <a:pt x="2510618" y="2659007"/>
                </a:lnTo>
                <a:lnTo>
                  <a:pt x="2448482" y="2674733"/>
                </a:lnTo>
                <a:lnTo>
                  <a:pt x="2385278" y="2689124"/>
                </a:lnTo>
                <a:lnTo>
                  <a:pt x="2321003" y="2702138"/>
                </a:lnTo>
                <a:lnTo>
                  <a:pt x="2255652" y="2713731"/>
                </a:lnTo>
                <a:lnTo>
                  <a:pt x="2189221" y="2723861"/>
                </a:lnTo>
                <a:lnTo>
                  <a:pt x="2121706" y="2732485"/>
                </a:lnTo>
                <a:lnTo>
                  <a:pt x="2048734" y="2740722"/>
                </a:lnTo>
                <a:lnTo>
                  <a:pt x="1976908" y="2748445"/>
                </a:lnTo>
                <a:lnTo>
                  <a:pt x="1906224" y="2755646"/>
                </a:lnTo>
                <a:lnTo>
                  <a:pt x="1836678" y="2762316"/>
                </a:lnTo>
                <a:lnTo>
                  <a:pt x="1768266" y="2768448"/>
                </a:lnTo>
                <a:lnTo>
                  <a:pt x="1700983" y="2774033"/>
                </a:lnTo>
                <a:lnTo>
                  <a:pt x="1634825" y="2779062"/>
                </a:lnTo>
                <a:lnTo>
                  <a:pt x="1569788" y="2783528"/>
                </a:lnTo>
                <a:lnTo>
                  <a:pt x="1505868" y="2787423"/>
                </a:lnTo>
                <a:lnTo>
                  <a:pt x="1443061" y="2790737"/>
                </a:lnTo>
                <a:lnTo>
                  <a:pt x="1381363" y="2793462"/>
                </a:lnTo>
                <a:lnTo>
                  <a:pt x="1320769" y="2795591"/>
                </a:lnTo>
                <a:lnTo>
                  <a:pt x="1261275" y="2797115"/>
                </a:lnTo>
                <a:lnTo>
                  <a:pt x="1202877" y="2798026"/>
                </a:lnTo>
                <a:lnTo>
                  <a:pt x="1145572" y="2798315"/>
                </a:lnTo>
                <a:lnTo>
                  <a:pt x="1089354" y="2797974"/>
                </a:lnTo>
                <a:lnTo>
                  <a:pt x="1034219" y="2796994"/>
                </a:lnTo>
                <a:lnTo>
                  <a:pt x="980164" y="2795369"/>
                </a:lnTo>
                <a:lnTo>
                  <a:pt x="927184" y="2793088"/>
                </a:lnTo>
                <a:lnTo>
                  <a:pt x="875276" y="2790144"/>
                </a:lnTo>
                <a:lnTo>
                  <a:pt x="824434" y="2786529"/>
                </a:lnTo>
                <a:lnTo>
                  <a:pt x="774655" y="2782234"/>
                </a:lnTo>
                <a:lnTo>
                  <a:pt x="725934" y="2777251"/>
                </a:lnTo>
                <a:lnTo>
                  <a:pt x="678268" y="2771572"/>
                </a:lnTo>
                <a:lnTo>
                  <a:pt x="631652" y="2765188"/>
                </a:lnTo>
                <a:lnTo>
                  <a:pt x="586082" y="2758091"/>
                </a:lnTo>
                <a:lnTo>
                  <a:pt x="541554" y="2750273"/>
                </a:lnTo>
                <a:lnTo>
                  <a:pt x="498064" y="2741726"/>
                </a:lnTo>
                <a:lnTo>
                  <a:pt x="455607" y="2732440"/>
                </a:lnTo>
                <a:lnTo>
                  <a:pt x="414179" y="2722409"/>
                </a:lnTo>
                <a:lnTo>
                  <a:pt x="373777" y="2711623"/>
                </a:lnTo>
                <a:lnTo>
                  <a:pt x="334396" y="2700074"/>
                </a:lnTo>
                <a:lnTo>
                  <a:pt x="296032" y="2687754"/>
                </a:lnTo>
                <a:lnTo>
                  <a:pt x="258680" y="2674655"/>
                </a:lnTo>
                <a:lnTo>
                  <a:pt x="222337" y="2660768"/>
                </a:lnTo>
                <a:lnTo>
                  <a:pt x="186998" y="2646086"/>
                </a:lnTo>
                <a:lnTo>
                  <a:pt x="119316" y="2614300"/>
                </a:lnTo>
                <a:lnTo>
                  <a:pt x="55602" y="2579230"/>
                </a:lnTo>
                <a:lnTo>
                  <a:pt x="0" y="2543600"/>
                </a:lnTo>
                <a:lnTo>
                  <a:pt x="0" y="0"/>
                </a:lnTo>
                <a:close/>
              </a:path>
            </a:pathLst>
          </a:custGeom>
          <a:solidFill>
            <a:srgbClr val="611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258472" y="699763"/>
            <a:ext cx="1005205" cy="191135"/>
            <a:chOff x="16258472" y="699763"/>
            <a:chExt cx="1005205" cy="191135"/>
          </a:xfrm>
        </p:grpSpPr>
        <p:sp>
          <p:nvSpPr>
            <p:cNvPr id="4" name="object 4"/>
            <p:cNvSpPr/>
            <p:nvPr/>
          </p:nvSpPr>
          <p:spPr>
            <a:xfrm>
              <a:off x="16258472" y="795078"/>
              <a:ext cx="861694" cy="0"/>
            </a:xfrm>
            <a:custGeom>
              <a:avLst/>
              <a:gdLst/>
              <a:ahLst/>
              <a:cxnLst/>
              <a:rect l="l" t="t" r="r" b="b"/>
              <a:pathLst>
                <a:path w="861694">
                  <a:moveTo>
                    <a:pt x="0" y="0"/>
                  </a:moveTo>
                  <a:lnTo>
                    <a:pt x="861408" y="0"/>
                  </a:lnTo>
                </a:path>
              </a:pathLst>
            </a:custGeom>
            <a:ln w="47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19910" y="699763"/>
              <a:ext cx="143377" cy="19062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256715" y="2136275"/>
            <a:ext cx="11191240" cy="7372984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448309" indent="-436245">
              <a:lnSpc>
                <a:spcPct val="100000"/>
              </a:lnSpc>
              <a:spcBef>
                <a:spcPts val="1280"/>
              </a:spcBef>
              <a:buChar char="-"/>
              <a:tabLst>
                <a:tab pos="448945" algn="l"/>
              </a:tabLst>
            </a:pPr>
            <a:r>
              <a:rPr sz="5900" b="1" spc="65" dirty="0">
                <a:latin typeface="Arial"/>
                <a:cs typeface="Arial"/>
              </a:rPr>
              <a:t>Causador</a:t>
            </a:r>
            <a:r>
              <a:rPr sz="5900" b="1" spc="-125" dirty="0">
                <a:latin typeface="Arial"/>
                <a:cs typeface="Arial"/>
              </a:rPr>
              <a:t> </a:t>
            </a:r>
            <a:r>
              <a:rPr sz="5900" b="1" spc="204" dirty="0">
                <a:latin typeface="Arial"/>
                <a:cs typeface="Arial"/>
              </a:rPr>
              <a:t>da</a:t>
            </a:r>
            <a:r>
              <a:rPr sz="5900" b="1" spc="-125" dirty="0">
                <a:latin typeface="Arial"/>
                <a:cs typeface="Arial"/>
              </a:rPr>
              <a:t> </a:t>
            </a:r>
            <a:r>
              <a:rPr sz="5900" b="1" spc="-114" dirty="0">
                <a:latin typeface="Arial"/>
                <a:cs typeface="Arial"/>
              </a:rPr>
              <a:t>AIDS</a:t>
            </a:r>
            <a:endParaRPr sz="5900" dirty="0">
              <a:latin typeface="Arial"/>
              <a:cs typeface="Arial"/>
            </a:endParaRPr>
          </a:p>
          <a:p>
            <a:pPr marL="448309" indent="-436245">
              <a:lnSpc>
                <a:spcPct val="100000"/>
              </a:lnSpc>
              <a:spcBef>
                <a:spcPts val="1185"/>
              </a:spcBef>
              <a:buChar char="-"/>
              <a:tabLst>
                <a:tab pos="448945" algn="l"/>
              </a:tabLst>
            </a:pPr>
            <a:r>
              <a:rPr sz="5900" b="1" spc="240" dirty="0">
                <a:latin typeface="Arial"/>
                <a:cs typeface="Arial"/>
              </a:rPr>
              <a:t>Altera</a:t>
            </a:r>
            <a:r>
              <a:rPr sz="5900" b="1" spc="-120" dirty="0">
                <a:latin typeface="Arial"/>
                <a:cs typeface="Arial"/>
              </a:rPr>
              <a:t> </a:t>
            </a:r>
            <a:r>
              <a:rPr sz="5900" b="1" spc="50" dirty="0">
                <a:latin typeface="Arial"/>
                <a:cs typeface="Arial"/>
              </a:rPr>
              <a:t>o</a:t>
            </a:r>
            <a:r>
              <a:rPr sz="5900" b="1" spc="-120" dirty="0">
                <a:latin typeface="Arial"/>
                <a:cs typeface="Arial"/>
              </a:rPr>
              <a:t> </a:t>
            </a:r>
            <a:r>
              <a:rPr sz="5900" b="1" spc="150" dirty="0">
                <a:latin typeface="Arial"/>
                <a:cs typeface="Arial"/>
              </a:rPr>
              <a:t>DNA</a:t>
            </a:r>
            <a:r>
              <a:rPr sz="5900" b="1" spc="-120" dirty="0">
                <a:latin typeface="Arial"/>
                <a:cs typeface="Arial"/>
              </a:rPr>
              <a:t> </a:t>
            </a:r>
            <a:r>
              <a:rPr sz="5900" b="1" spc="204" dirty="0">
                <a:latin typeface="Arial"/>
                <a:cs typeface="Arial"/>
              </a:rPr>
              <a:t>da</a:t>
            </a:r>
            <a:r>
              <a:rPr sz="5900" b="1" spc="-120" dirty="0">
                <a:latin typeface="Arial"/>
                <a:cs typeface="Arial"/>
              </a:rPr>
              <a:t> </a:t>
            </a:r>
            <a:r>
              <a:rPr sz="5900" b="1" spc="140" dirty="0">
                <a:latin typeface="Arial"/>
                <a:cs typeface="Arial"/>
              </a:rPr>
              <a:t>célula</a:t>
            </a:r>
            <a:endParaRPr sz="5900" dirty="0">
              <a:latin typeface="Arial"/>
              <a:cs typeface="Arial"/>
            </a:endParaRPr>
          </a:p>
          <a:p>
            <a:pPr marL="448309" indent="-436245">
              <a:lnSpc>
                <a:spcPct val="100000"/>
              </a:lnSpc>
              <a:spcBef>
                <a:spcPts val="1185"/>
              </a:spcBef>
              <a:buChar char="-"/>
              <a:tabLst>
                <a:tab pos="448945" algn="l"/>
              </a:tabLst>
            </a:pPr>
            <a:r>
              <a:rPr sz="5900" b="1" spc="145" dirty="0">
                <a:latin typeface="Arial"/>
                <a:cs typeface="Arial"/>
              </a:rPr>
              <a:t>Ataca</a:t>
            </a:r>
            <a:r>
              <a:rPr sz="5900" b="1" spc="-130" dirty="0">
                <a:latin typeface="Arial"/>
                <a:cs typeface="Arial"/>
              </a:rPr>
              <a:t> </a:t>
            </a:r>
            <a:r>
              <a:rPr sz="5900" b="1" spc="50" dirty="0">
                <a:latin typeface="Arial"/>
                <a:cs typeface="Arial"/>
              </a:rPr>
              <a:t>o</a:t>
            </a:r>
            <a:r>
              <a:rPr sz="5900" b="1" spc="-130" dirty="0">
                <a:latin typeface="Arial"/>
                <a:cs typeface="Arial"/>
              </a:rPr>
              <a:t> </a:t>
            </a:r>
            <a:r>
              <a:rPr sz="5900" b="1" spc="155" dirty="0">
                <a:latin typeface="Arial"/>
                <a:cs typeface="Arial"/>
              </a:rPr>
              <a:t>sistema</a:t>
            </a:r>
            <a:r>
              <a:rPr sz="5900" b="1" spc="-130" dirty="0">
                <a:latin typeface="Arial"/>
                <a:cs typeface="Arial"/>
              </a:rPr>
              <a:t> </a:t>
            </a:r>
            <a:r>
              <a:rPr sz="5900" b="1" spc="110" dirty="0">
                <a:latin typeface="Arial"/>
                <a:cs typeface="Arial"/>
              </a:rPr>
              <a:t>imunológico</a:t>
            </a:r>
            <a:endParaRPr sz="5900" dirty="0">
              <a:latin typeface="Arial"/>
              <a:cs typeface="Arial"/>
            </a:endParaRPr>
          </a:p>
          <a:p>
            <a:pPr marL="401955" marR="1021715" indent="-389890">
              <a:lnSpc>
                <a:spcPct val="116700"/>
              </a:lnSpc>
              <a:spcBef>
                <a:spcPts val="5"/>
              </a:spcBef>
              <a:buFont typeface="Arial"/>
              <a:buChar char="-"/>
              <a:tabLst>
                <a:tab pos="448945" algn="l"/>
              </a:tabLst>
            </a:pPr>
            <a:r>
              <a:rPr dirty="0"/>
              <a:t>	</a:t>
            </a:r>
            <a:r>
              <a:rPr sz="5900" b="1" spc="75" dirty="0">
                <a:latin typeface="Arial"/>
                <a:cs typeface="Arial"/>
              </a:rPr>
              <a:t>Vírus</a:t>
            </a:r>
            <a:r>
              <a:rPr sz="5900" b="1" spc="-114" dirty="0">
                <a:latin typeface="Arial"/>
                <a:cs typeface="Arial"/>
              </a:rPr>
              <a:t> </a:t>
            </a:r>
            <a:r>
              <a:rPr sz="5900" b="1" spc="204" dirty="0">
                <a:latin typeface="Arial"/>
                <a:cs typeface="Arial"/>
              </a:rPr>
              <a:t>da</a:t>
            </a:r>
            <a:r>
              <a:rPr sz="5900" b="1" spc="-114" dirty="0">
                <a:latin typeface="Arial"/>
                <a:cs typeface="Arial"/>
              </a:rPr>
              <a:t> </a:t>
            </a:r>
            <a:r>
              <a:rPr sz="5900" b="1" spc="165" dirty="0">
                <a:latin typeface="Arial"/>
                <a:cs typeface="Arial"/>
              </a:rPr>
              <a:t>imunodeficiência </a:t>
            </a:r>
            <a:r>
              <a:rPr sz="5900" b="1" spc="-1625" dirty="0">
                <a:latin typeface="Arial"/>
                <a:cs typeface="Arial"/>
              </a:rPr>
              <a:t> </a:t>
            </a:r>
            <a:r>
              <a:rPr sz="5900" b="1" spc="320" dirty="0">
                <a:latin typeface="Arial"/>
                <a:cs typeface="Arial"/>
              </a:rPr>
              <a:t>humana</a:t>
            </a:r>
            <a:endParaRPr sz="5900" dirty="0">
              <a:latin typeface="Arial"/>
              <a:cs typeface="Arial"/>
            </a:endParaRPr>
          </a:p>
          <a:p>
            <a:pPr marL="401955" marR="1214120" indent="-389890">
              <a:lnSpc>
                <a:spcPct val="116700"/>
              </a:lnSpc>
              <a:buFont typeface="Arial"/>
              <a:buChar char="-"/>
              <a:tabLst>
                <a:tab pos="448945" algn="l"/>
              </a:tabLst>
            </a:pPr>
            <a:r>
              <a:rPr dirty="0"/>
              <a:t>	</a:t>
            </a:r>
            <a:r>
              <a:rPr sz="5900" b="1" spc="110" dirty="0">
                <a:latin typeface="Arial"/>
                <a:cs typeface="Arial"/>
              </a:rPr>
              <a:t>O</a:t>
            </a:r>
            <a:r>
              <a:rPr sz="5900" b="1" spc="-120" dirty="0">
                <a:latin typeface="Arial"/>
                <a:cs typeface="Arial"/>
              </a:rPr>
              <a:t> </a:t>
            </a:r>
            <a:r>
              <a:rPr sz="5900" b="1" spc="380" dirty="0">
                <a:latin typeface="Arial"/>
                <a:cs typeface="Arial"/>
              </a:rPr>
              <a:t>tratamento</a:t>
            </a:r>
            <a:r>
              <a:rPr sz="5900" b="1" spc="-114" dirty="0">
                <a:latin typeface="Arial"/>
                <a:cs typeface="Arial"/>
              </a:rPr>
              <a:t> </a:t>
            </a:r>
            <a:r>
              <a:rPr sz="5900" b="1" spc="204" dirty="0">
                <a:latin typeface="Arial"/>
                <a:cs typeface="Arial"/>
              </a:rPr>
              <a:t>é</a:t>
            </a:r>
            <a:r>
              <a:rPr sz="5900" b="1" spc="-114" dirty="0">
                <a:latin typeface="Arial"/>
                <a:cs typeface="Arial"/>
              </a:rPr>
              <a:t> </a:t>
            </a:r>
            <a:r>
              <a:rPr sz="5900" b="1" spc="265" dirty="0">
                <a:latin typeface="Arial"/>
                <a:cs typeface="Arial"/>
              </a:rPr>
              <a:t>feito</a:t>
            </a:r>
            <a:r>
              <a:rPr sz="5900" b="1" spc="-120" dirty="0">
                <a:latin typeface="Arial"/>
                <a:cs typeface="Arial"/>
              </a:rPr>
              <a:t> </a:t>
            </a:r>
            <a:r>
              <a:rPr sz="5900" b="1" spc="114" dirty="0">
                <a:latin typeface="Arial"/>
                <a:cs typeface="Arial"/>
              </a:rPr>
              <a:t>com </a:t>
            </a:r>
            <a:r>
              <a:rPr sz="5900" b="1" spc="-1620" dirty="0">
                <a:latin typeface="Arial"/>
                <a:cs typeface="Arial"/>
              </a:rPr>
              <a:t> </a:t>
            </a:r>
            <a:r>
              <a:rPr sz="5900" b="1" spc="200" dirty="0">
                <a:latin typeface="Arial"/>
                <a:cs typeface="Arial"/>
              </a:rPr>
              <a:t>antivirais</a:t>
            </a:r>
            <a:endParaRPr sz="59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22660" y="1823357"/>
            <a:ext cx="12230100" cy="8181975"/>
          </a:xfrm>
          <a:custGeom>
            <a:avLst/>
            <a:gdLst/>
            <a:ahLst/>
            <a:cxnLst/>
            <a:rect l="l" t="t" r="r" b="b"/>
            <a:pathLst>
              <a:path w="12230100" h="8181975">
                <a:moveTo>
                  <a:pt x="11813400" y="8181974"/>
                </a:moveTo>
                <a:lnTo>
                  <a:pt x="416594" y="8181974"/>
                </a:lnTo>
                <a:lnTo>
                  <a:pt x="368108" y="8179164"/>
                </a:lnTo>
                <a:lnTo>
                  <a:pt x="321239" y="8170946"/>
                </a:lnTo>
                <a:lnTo>
                  <a:pt x="276303" y="8157636"/>
                </a:lnTo>
                <a:lnTo>
                  <a:pt x="233617" y="8139548"/>
                </a:lnTo>
                <a:lnTo>
                  <a:pt x="193496" y="8117001"/>
                </a:lnTo>
                <a:lnTo>
                  <a:pt x="156257" y="8090308"/>
                </a:lnTo>
                <a:lnTo>
                  <a:pt x="122215" y="8059787"/>
                </a:lnTo>
                <a:lnTo>
                  <a:pt x="91687" y="8025754"/>
                </a:lnTo>
                <a:lnTo>
                  <a:pt x="64988" y="7988523"/>
                </a:lnTo>
                <a:lnTo>
                  <a:pt x="42435" y="7948412"/>
                </a:lnTo>
                <a:lnTo>
                  <a:pt x="24343" y="7905736"/>
                </a:lnTo>
                <a:lnTo>
                  <a:pt x="11030" y="7860811"/>
                </a:lnTo>
                <a:lnTo>
                  <a:pt x="2810" y="7813953"/>
                </a:lnTo>
                <a:lnTo>
                  <a:pt x="0" y="7765478"/>
                </a:lnTo>
                <a:lnTo>
                  <a:pt x="0" y="416495"/>
                </a:lnTo>
                <a:lnTo>
                  <a:pt x="2810" y="368020"/>
                </a:lnTo>
                <a:lnTo>
                  <a:pt x="11030" y="321162"/>
                </a:lnTo>
                <a:lnTo>
                  <a:pt x="24343" y="276237"/>
                </a:lnTo>
                <a:lnTo>
                  <a:pt x="42435" y="233561"/>
                </a:lnTo>
                <a:lnTo>
                  <a:pt x="64988" y="193450"/>
                </a:lnTo>
                <a:lnTo>
                  <a:pt x="91687" y="156219"/>
                </a:lnTo>
                <a:lnTo>
                  <a:pt x="122215" y="122186"/>
                </a:lnTo>
                <a:lnTo>
                  <a:pt x="156257" y="91665"/>
                </a:lnTo>
                <a:lnTo>
                  <a:pt x="193496" y="64972"/>
                </a:lnTo>
                <a:lnTo>
                  <a:pt x="233617" y="42425"/>
                </a:lnTo>
                <a:lnTo>
                  <a:pt x="276303" y="24338"/>
                </a:lnTo>
                <a:lnTo>
                  <a:pt x="321239" y="11027"/>
                </a:lnTo>
                <a:lnTo>
                  <a:pt x="368108" y="2809"/>
                </a:lnTo>
                <a:lnTo>
                  <a:pt x="416594" y="0"/>
                </a:lnTo>
                <a:lnTo>
                  <a:pt x="11813400" y="0"/>
                </a:lnTo>
                <a:lnTo>
                  <a:pt x="11861887" y="2809"/>
                </a:lnTo>
                <a:lnTo>
                  <a:pt x="11908756" y="11027"/>
                </a:lnTo>
                <a:lnTo>
                  <a:pt x="11953692" y="24338"/>
                </a:lnTo>
                <a:lnTo>
                  <a:pt x="11996378" y="42425"/>
                </a:lnTo>
                <a:lnTo>
                  <a:pt x="12036499" y="64972"/>
                </a:lnTo>
                <a:lnTo>
                  <a:pt x="12073739" y="91665"/>
                </a:lnTo>
                <a:lnTo>
                  <a:pt x="12107781" y="122186"/>
                </a:lnTo>
                <a:lnTo>
                  <a:pt x="12138309" y="156219"/>
                </a:lnTo>
                <a:lnTo>
                  <a:pt x="12165008" y="193450"/>
                </a:lnTo>
                <a:lnTo>
                  <a:pt x="12168548" y="199747"/>
                </a:lnTo>
                <a:lnTo>
                  <a:pt x="416594" y="199747"/>
                </a:lnTo>
                <a:lnTo>
                  <a:pt x="367107" y="205509"/>
                </a:lnTo>
                <a:lnTo>
                  <a:pt x="321561" y="221902"/>
                </a:lnTo>
                <a:lnTo>
                  <a:pt x="281295" y="247587"/>
                </a:lnTo>
                <a:lnTo>
                  <a:pt x="247646" y="281228"/>
                </a:lnTo>
                <a:lnTo>
                  <a:pt x="221955" y="321485"/>
                </a:lnTo>
                <a:lnTo>
                  <a:pt x="205558" y="367020"/>
                </a:lnTo>
                <a:lnTo>
                  <a:pt x="199795" y="416495"/>
                </a:lnTo>
                <a:lnTo>
                  <a:pt x="199795" y="7765478"/>
                </a:lnTo>
                <a:lnTo>
                  <a:pt x="205558" y="7814953"/>
                </a:lnTo>
                <a:lnTo>
                  <a:pt x="221955" y="7860489"/>
                </a:lnTo>
                <a:lnTo>
                  <a:pt x="247646" y="7900745"/>
                </a:lnTo>
                <a:lnTo>
                  <a:pt x="281295" y="7934386"/>
                </a:lnTo>
                <a:lnTo>
                  <a:pt x="321561" y="7960071"/>
                </a:lnTo>
                <a:lnTo>
                  <a:pt x="367107" y="7976464"/>
                </a:lnTo>
                <a:lnTo>
                  <a:pt x="416594" y="7982225"/>
                </a:lnTo>
                <a:lnTo>
                  <a:pt x="12168548" y="7982225"/>
                </a:lnTo>
                <a:lnTo>
                  <a:pt x="12165008" y="7988523"/>
                </a:lnTo>
                <a:lnTo>
                  <a:pt x="12138309" y="8025754"/>
                </a:lnTo>
                <a:lnTo>
                  <a:pt x="12107781" y="8059787"/>
                </a:lnTo>
                <a:lnTo>
                  <a:pt x="12073739" y="8090308"/>
                </a:lnTo>
                <a:lnTo>
                  <a:pt x="12036499" y="8117001"/>
                </a:lnTo>
                <a:lnTo>
                  <a:pt x="11996378" y="8139548"/>
                </a:lnTo>
                <a:lnTo>
                  <a:pt x="11953692" y="8157636"/>
                </a:lnTo>
                <a:lnTo>
                  <a:pt x="11908756" y="8170946"/>
                </a:lnTo>
                <a:lnTo>
                  <a:pt x="11861887" y="8179164"/>
                </a:lnTo>
                <a:lnTo>
                  <a:pt x="11813400" y="8181974"/>
                </a:lnTo>
                <a:close/>
              </a:path>
              <a:path w="12230100" h="8181975">
                <a:moveTo>
                  <a:pt x="12168548" y="7982225"/>
                </a:moveTo>
                <a:lnTo>
                  <a:pt x="11813400" y="7982225"/>
                </a:lnTo>
                <a:lnTo>
                  <a:pt x="11862888" y="7976464"/>
                </a:lnTo>
                <a:lnTo>
                  <a:pt x="11908434" y="7960071"/>
                </a:lnTo>
                <a:lnTo>
                  <a:pt x="11948701" y="7934386"/>
                </a:lnTo>
                <a:lnTo>
                  <a:pt x="11982349" y="7900745"/>
                </a:lnTo>
                <a:lnTo>
                  <a:pt x="12008041" y="7860489"/>
                </a:lnTo>
                <a:lnTo>
                  <a:pt x="12024437" y="7814953"/>
                </a:lnTo>
                <a:lnTo>
                  <a:pt x="12030200" y="7765478"/>
                </a:lnTo>
                <a:lnTo>
                  <a:pt x="12030200" y="416495"/>
                </a:lnTo>
                <a:lnTo>
                  <a:pt x="12024437" y="367020"/>
                </a:lnTo>
                <a:lnTo>
                  <a:pt x="12008041" y="321485"/>
                </a:lnTo>
                <a:lnTo>
                  <a:pt x="11982349" y="281228"/>
                </a:lnTo>
                <a:lnTo>
                  <a:pt x="11948701" y="247587"/>
                </a:lnTo>
                <a:lnTo>
                  <a:pt x="11908434" y="221902"/>
                </a:lnTo>
                <a:lnTo>
                  <a:pt x="11862888" y="205509"/>
                </a:lnTo>
                <a:lnTo>
                  <a:pt x="11813400" y="199747"/>
                </a:lnTo>
                <a:lnTo>
                  <a:pt x="12168548" y="199747"/>
                </a:lnTo>
                <a:lnTo>
                  <a:pt x="12187561" y="233561"/>
                </a:lnTo>
                <a:lnTo>
                  <a:pt x="12205652" y="276237"/>
                </a:lnTo>
                <a:lnTo>
                  <a:pt x="12218966" y="321162"/>
                </a:lnTo>
                <a:lnTo>
                  <a:pt x="12227186" y="368020"/>
                </a:lnTo>
                <a:lnTo>
                  <a:pt x="12229996" y="416495"/>
                </a:lnTo>
                <a:lnTo>
                  <a:pt x="12229996" y="7765478"/>
                </a:lnTo>
                <a:lnTo>
                  <a:pt x="12227186" y="7813953"/>
                </a:lnTo>
                <a:lnTo>
                  <a:pt x="12218966" y="7860811"/>
                </a:lnTo>
                <a:lnTo>
                  <a:pt x="12205652" y="7905736"/>
                </a:lnTo>
                <a:lnTo>
                  <a:pt x="12187561" y="7948412"/>
                </a:lnTo>
                <a:lnTo>
                  <a:pt x="12168548" y="7982225"/>
                </a:lnTo>
                <a:close/>
              </a:path>
            </a:pathLst>
          </a:custGeom>
          <a:solidFill>
            <a:srgbClr val="9D6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69216" y="496302"/>
            <a:ext cx="188087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0" dirty="0"/>
              <a:t>H</a:t>
            </a:r>
            <a:r>
              <a:rPr spc="-1385" dirty="0"/>
              <a:t>I</a:t>
            </a:r>
            <a:r>
              <a:rPr spc="835" dirty="0"/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-Video-2021-10-25-at-18.09.3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757" y="185057"/>
            <a:ext cx="17743714" cy="9759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3462" y="2035811"/>
            <a:ext cx="10844530" cy="765492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367030" indent="-354965">
              <a:lnSpc>
                <a:spcPct val="100000"/>
              </a:lnSpc>
              <a:spcBef>
                <a:spcPts val="1015"/>
              </a:spcBef>
              <a:buChar char="-"/>
              <a:tabLst>
                <a:tab pos="367665" algn="l"/>
              </a:tabLst>
            </a:pPr>
            <a:r>
              <a:rPr sz="4800" spc="55" dirty="0">
                <a:latin typeface="Arial"/>
                <a:cs typeface="Arial"/>
              </a:rPr>
              <a:t>Procarionte</a:t>
            </a:r>
            <a:endParaRPr sz="4800" dirty="0">
              <a:latin typeface="Arial"/>
              <a:cs typeface="Arial"/>
            </a:endParaRPr>
          </a:p>
          <a:p>
            <a:pPr marL="367030" indent="-354965">
              <a:lnSpc>
                <a:spcPct val="100000"/>
              </a:lnSpc>
              <a:spcBef>
                <a:spcPts val="915"/>
              </a:spcBef>
              <a:buChar char="-"/>
              <a:tabLst>
                <a:tab pos="367665" algn="l"/>
              </a:tabLst>
            </a:pPr>
            <a:r>
              <a:rPr sz="4800" spc="35" dirty="0">
                <a:latin typeface="Arial"/>
                <a:cs typeface="Arial"/>
              </a:rPr>
              <a:t>Unicelular</a:t>
            </a:r>
            <a:endParaRPr sz="4800" dirty="0">
              <a:latin typeface="Arial"/>
              <a:cs typeface="Arial"/>
            </a:endParaRPr>
          </a:p>
          <a:p>
            <a:pPr marL="367030" indent="-354965">
              <a:lnSpc>
                <a:spcPct val="100000"/>
              </a:lnSpc>
              <a:spcBef>
                <a:spcPts val="915"/>
              </a:spcBef>
              <a:buChar char="-"/>
              <a:tabLst>
                <a:tab pos="367665" algn="l"/>
              </a:tabLst>
            </a:pPr>
            <a:r>
              <a:rPr sz="4800" spc="60" dirty="0">
                <a:latin typeface="Arial"/>
                <a:cs typeface="Arial"/>
              </a:rPr>
              <a:t>Estrutura</a:t>
            </a:r>
            <a:r>
              <a:rPr sz="4800" spc="-120" dirty="0">
                <a:latin typeface="Arial"/>
                <a:cs typeface="Arial"/>
              </a:rPr>
              <a:t> </a:t>
            </a:r>
            <a:r>
              <a:rPr sz="4800" spc="45" dirty="0">
                <a:latin typeface="Arial"/>
                <a:cs typeface="Arial"/>
              </a:rPr>
              <a:t>filamentosa</a:t>
            </a:r>
            <a:endParaRPr sz="4800" dirty="0">
              <a:latin typeface="Arial"/>
              <a:cs typeface="Arial"/>
            </a:endParaRPr>
          </a:p>
          <a:p>
            <a:pPr marL="367030" indent="-354965">
              <a:lnSpc>
                <a:spcPct val="100000"/>
              </a:lnSpc>
              <a:spcBef>
                <a:spcPts val="915"/>
              </a:spcBef>
              <a:buChar char="-"/>
              <a:tabLst>
                <a:tab pos="367665" algn="l"/>
              </a:tabLst>
            </a:pPr>
            <a:r>
              <a:rPr sz="4800" spc="15" dirty="0">
                <a:latin typeface="Arial"/>
                <a:cs typeface="Arial"/>
              </a:rPr>
              <a:t>Reprodução</a:t>
            </a:r>
            <a:r>
              <a:rPr sz="4800" spc="-114" dirty="0">
                <a:latin typeface="Arial"/>
                <a:cs typeface="Arial"/>
              </a:rPr>
              <a:t> </a:t>
            </a:r>
            <a:r>
              <a:rPr sz="4800" spc="-45" dirty="0">
                <a:latin typeface="Arial"/>
                <a:cs typeface="Arial"/>
              </a:rPr>
              <a:t>assexuada</a:t>
            </a:r>
            <a:endParaRPr sz="4800" dirty="0">
              <a:latin typeface="Arial"/>
              <a:cs typeface="Arial"/>
            </a:endParaRPr>
          </a:p>
          <a:p>
            <a:pPr marL="328930" marR="729615" indent="-316865">
              <a:lnSpc>
                <a:spcPct val="115900"/>
              </a:lnSpc>
              <a:buFont typeface="Arial"/>
              <a:buChar char="-"/>
              <a:tabLst>
                <a:tab pos="367665" algn="l"/>
              </a:tabLst>
            </a:pPr>
            <a:r>
              <a:rPr dirty="0"/>
              <a:t>	</a:t>
            </a:r>
            <a:r>
              <a:rPr sz="4800" spc="25" dirty="0">
                <a:latin typeface="Arial"/>
                <a:cs typeface="Arial"/>
              </a:rPr>
              <a:t>Gram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-25" dirty="0">
                <a:latin typeface="Arial"/>
                <a:cs typeface="Arial"/>
              </a:rPr>
              <a:t>positivas: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-25" dirty="0">
                <a:latin typeface="Arial"/>
                <a:cs typeface="Arial"/>
              </a:rPr>
              <a:t>Parede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25" dirty="0">
                <a:latin typeface="Arial"/>
                <a:cs typeface="Arial"/>
              </a:rPr>
              <a:t>celular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-10" dirty="0">
                <a:latin typeface="Arial"/>
                <a:cs typeface="Arial"/>
              </a:rPr>
              <a:t>mais </a:t>
            </a:r>
            <a:r>
              <a:rPr sz="4800" spc="-1315" dirty="0">
                <a:latin typeface="Arial"/>
                <a:cs typeface="Arial"/>
              </a:rPr>
              <a:t> </a:t>
            </a:r>
            <a:r>
              <a:rPr sz="4800" spc="10" dirty="0">
                <a:latin typeface="Arial"/>
                <a:cs typeface="Arial"/>
              </a:rPr>
              <a:t>simples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-40" dirty="0">
                <a:latin typeface="Arial"/>
                <a:cs typeface="Arial"/>
              </a:rPr>
              <a:t>e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-35" dirty="0">
                <a:latin typeface="Arial"/>
                <a:cs typeface="Arial"/>
              </a:rPr>
              <a:t>fica</a:t>
            </a:r>
            <a:r>
              <a:rPr sz="4800" spc="-85" dirty="0">
                <a:latin typeface="Arial"/>
                <a:cs typeface="Arial"/>
              </a:rPr>
              <a:t> </a:t>
            </a:r>
            <a:r>
              <a:rPr sz="4800" spc="100" dirty="0">
                <a:latin typeface="Arial"/>
                <a:cs typeface="Arial"/>
              </a:rPr>
              <a:t>em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60" dirty="0">
                <a:latin typeface="Arial"/>
                <a:cs typeface="Arial"/>
              </a:rPr>
              <a:t>peptidoglicano</a:t>
            </a:r>
            <a:endParaRPr sz="4800" dirty="0">
              <a:latin typeface="Arial"/>
              <a:cs typeface="Arial"/>
            </a:endParaRPr>
          </a:p>
          <a:p>
            <a:pPr marL="367030" indent="-354965">
              <a:lnSpc>
                <a:spcPct val="100000"/>
              </a:lnSpc>
              <a:spcBef>
                <a:spcPts val="915"/>
              </a:spcBef>
              <a:buChar char="-"/>
              <a:tabLst>
                <a:tab pos="367665" algn="l"/>
              </a:tabLst>
            </a:pPr>
            <a:r>
              <a:rPr sz="4800" spc="25" dirty="0">
                <a:latin typeface="Arial"/>
                <a:cs typeface="Arial"/>
              </a:rPr>
              <a:t>Gram</a:t>
            </a:r>
            <a:r>
              <a:rPr sz="4800" spc="-105" dirty="0">
                <a:latin typeface="Arial"/>
                <a:cs typeface="Arial"/>
              </a:rPr>
              <a:t> </a:t>
            </a:r>
            <a:r>
              <a:rPr sz="4800" spc="-55" dirty="0">
                <a:latin typeface="Arial"/>
                <a:cs typeface="Arial"/>
              </a:rPr>
              <a:t>negativas:</a:t>
            </a:r>
            <a:r>
              <a:rPr sz="4800" spc="-105" dirty="0">
                <a:latin typeface="Arial"/>
                <a:cs typeface="Arial"/>
              </a:rPr>
              <a:t> </a:t>
            </a:r>
            <a:r>
              <a:rPr sz="4800" spc="60" dirty="0">
                <a:latin typeface="Arial"/>
                <a:cs typeface="Arial"/>
              </a:rPr>
              <a:t>Estrutura</a:t>
            </a:r>
            <a:r>
              <a:rPr sz="4800" spc="-105" dirty="0">
                <a:latin typeface="Arial"/>
                <a:cs typeface="Arial"/>
              </a:rPr>
              <a:t> </a:t>
            </a:r>
            <a:r>
              <a:rPr sz="4800" spc="-10" dirty="0">
                <a:latin typeface="Arial"/>
                <a:cs typeface="Arial"/>
              </a:rPr>
              <a:t>mais</a:t>
            </a:r>
            <a:endParaRPr sz="4800" dirty="0">
              <a:latin typeface="Arial"/>
              <a:cs typeface="Arial"/>
            </a:endParaRPr>
          </a:p>
          <a:p>
            <a:pPr marL="328930" marR="5080">
              <a:lnSpc>
                <a:spcPct val="115900"/>
              </a:lnSpc>
            </a:pPr>
            <a:r>
              <a:rPr sz="4800" spc="-5" dirty="0">
                <a:latin typeface="Arial"/>
                <a:cs typeface="Arial"/>
              </a:rPr>
              <a:t>complexa,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85" dirty="0">
                <a:latin typeface="Arial"/>
                <a:cs typeface="Arial"/>
              </a:rPr>
              <a:t>com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65" dirty="0">
                <a:latin typeface="Arial"/>
                <a:cs typeface="Arial"/>
              </a:rPr>
              <a:t>menos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45" dirty="0">
                <a:latin typeface="Arial"/>
                <a:cs typeface="Arial"/>
              </a:rPr>
              <a:t>peptidoglicano; </a:t>
            </a:r>
            <a:r>
              <a:rPr sz="4800" spc="-1320" dirty="0">
                <a:latin typeface="Arial"/>
                <a:cs typeface="Arial"/>
              </a:rPr>
              <a:t> </a:t>
            </a:r>
            <a:r>
              <a:rPr sz="4800" spc="-190" dirty="0">
                <a:latin typeface="Arial"/>
                <a:cs typeface="Arial"/>
              </a:rPr>
              <a:t>São</a:t>
            </a:r>
            <a:r>
              <a:rPr sz="4800" spc="-95" dirty="0">
                <a:latin typeface="Arial"/>
                <a:cs typeface="Arial"/>
              </a:rPr>
              <a:t> </a:t>
            </a:r>
            <a:r>
              <a:rPr sz="4800" spc="-10" dirty="0">
                <a:latin typeface="Arial"/>
                <a:cs typeface="Arial"/>
              </a:rPr>
              <a:t>mais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35" dirty="0">
                <a:latin typeface="Arial"/>
                <a:cs typeface="Arial"/>
              </a:rPr>
              <a:t>resistentes</a:t>
            </a:r>
            <a:endParaRPr sz="48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7450" y="1406527"/>
            <a:ext cx="6419850" cy="641984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93876" y="387400"/>
            <a:ext cx="6530975" cy="1577975"/>
          </a:xfrm>
          <a:custGeom>
            <a:avLst/>
            <a:gdLst/>
            <a:ahLst/>
            <a:cxnLst/>
            <a:rect l="l" t="t" r="r" b="b"/>
            <a:pathLst>
              <a:path w="6530975" h="1577975">
                <a:moveTo>
                  <a:pt x="6530886" y="0"/>
                </a:moveTo>
                <a:lnTo>
                  <a:pt x="6365710" y="0"/>
                </a:lnTo>
                <a:lnTo>
                  <a:pt x="6365710" y="1412506"/>
                </a:lnTo>
                <a:lnTo>
                  <a:pt x="0" y="1412506"/>
                </a:lnTo>
                <a:lnTo>
                  <a:pt x="0" y="1577644"/>
                </a:lnTo>
                <a:lnTo>
                  <a:pt x="6530886" y="1577644"/>
                </a:lnTo>
                <a:lnTo>
                  <a:pt x="6530886" y="1412506"/>
                </a:lnTo>
                <a:lnTo>
                  <a:pt x="6530886" y="0"/>
                </a:lnTo>
                <a:close/>
              </a:path>
            </a:pathLst>
          </a:custGeom>
          <a:solidFill>
            <a:srgbClr val="9D6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28478" y="357191"/>
            <a:ext cx="469963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-15" dirty="0">
                <a:solidFill>
                  <a:srgbClr val="25091B"/>
                </a:solidFill>
              </a:rPr>
              <a:t>Bactéria</a:t>
            </a:r>
            <a:endParaRPr sz="9000" dirty="0"/>
          </a:p>
        </p:txBody>
      </p:sp>
      <p:grpSp>
        <p:nvGrpSpPr>
          <p:cNvPr id="6" name="object 6"/>
          <p:cNvGrpSpPr/>
          <p:nvPr/>
        </p:nvGrpSpPr>
        <p:grpSpPr>
          <a:xfrm>
            <a:off x="16260692" y="539802"/>
            <a:ext cx="995680" cy="190500"/>
            <a:chOff x="16260692" y="539802"/>
            <a:chExt cx="995680" cy="190500"/>
          </a:xfrm>
        </p:grpSpPr>
        <p:sp>
          <p:nvSpPr>
            <p:cNvPr id="7" name="object 7"/>
            <p:cNvSpPr/>
            <p:nvPr/>
          </p:nvSpPr>
          <p:spPr>
            <a:xfrm>
              <a:off x="16260692" y="635001"/>
              <a:ext cx="853440" cy="0"/>
            </a:xfrm>
            <a:custGeom>
              <a:avLst/>
              <a:gdLst/>
              <a:ahLst/>
              <a:cxnLst/>
              <a:rect l="l" t="t" r="r" b="b"/>
              <a:pathLst>
                <a:path w="853440">
                  <a:moveTo>
                    <a:pt x="0" y="0"/>
                  </a:moveTo>
                  <a:lnTo>
                    <a:pt x="853042" y="0"/>
                  </a:lnTo>
                </a:path>
              </a:pathLst>
            </a:custGeom>
            <a:ln w="47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13711" y="539802"/>
              <a:ext cx="142482" cy="1903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49165" cy="2798445"/>
          </a:xfrm>
          <a:custGeom>
            <a:avLst/>
            <a:gdLst/>
            <a:ahLst/>
            <a:cxnLst/>
            <a:rect l="l" t="t" r="r" b="b"/>
            <a:pathLst>
              <a:path w="4749165" h="2798445">
                <a:moveTo>
                  <a:pt x="0" y="0"/>
                </a:moveTo>
                <a:lnTo>
                  <a:pt x="4747208" y="0"/>
                </a:lnTo>
                <a:lnTo>
                  <a:pt x="4748729" y="42224"/>
                </a:lnTo>
                <a:lnTo>
                  <a:pt x="4747457" y="91378"/>
                </a:lnTo>
                <a:lnTo>
                  <a:pt x="4743306" y="138447"/>
                </a:lnTo>
                <a:lnTo>
                  <a:pt x="4736520" y="183608"/>
                </a:lnTo>
                <a:lnTo>
                  <a:pt x="4727344" y="227041"/>
                </a:lnTo>
                <a:lnTo>
                  <a:pt x="4716023" y="268923"/>
                </a:lnTo>
                <a:lnTo>
                  <a:pt x="4702801" y="309432"/>
                </a:lnTo>
                <a:lnTo>
                  <a:pt x="4687924" y="348745"/>
                </a:lnTo>
                <a:lnTo>
                  <a:pt x="4671635" y="387041"/>
                </a:lnTo>
                <a:lnTo>
                  <a:pt x="4654179" y="424497"/>
                </a:lnTo>
                <a:lnTo>
                  <a:pt x="4635801" y="461292"/>
                </a:lnTo>
                <a:lnTo>
                  <a:pt x="4616746" y="497602"/>
                </a:lnTo>
                <a:lnTo>
                  <a:pt x="4538646" y="641562"/>
                </a:lnTo>
                <a:lnTo>
                  <a:pt x="4519874" y="678121"/>
                </a:lnTo>
                <a:lnTo>
                  <a:pt x="4501893" y="715264"/>
                </a:lnTo>
                <a:lnTo>
                  <a:pt x="4484946" y="753167"/>
                </a:lnTo>
                <a:lnTo>
                  <a:pt x="4469280" y="792009"/>
                </a:lnTo>
                <a:lnTo>
                  <a:pt x="4455138" y="831969"/>
                </a:lnTo>
                <a:lnTo>
                  <a:pt x="4442766" y="873223"/>
                </a:lnTo>
                <a:lnTo>
                  <a:pt x="4438100" y="889530"/>
                </a:lnTo>
                <a:lnTo>
                  <a:pt x="4432615" y="907111"/>
                </a:lnTo>
                <a:lnTo>
                  <a:pt x="4419165" y="945921"/>
                </a:lnTo>
                <a:lnTo>
                  <a:pt x="4402383" y="989310"/>
                </a:lnTo>
                <a:lnTo>
                  <a:pt x="4382238" y="1036936"/>
                </a:lnTo>
                <a:lnTo>
                  <a:pt x="4358697" y="1088457"/>
                </a:lnTo>
                <a:lnTo>
                  <a:pt x="4331727" y="1143532"/>
                </a:lnTo>
                <a:lnTo>
                  <a:pt x="4301296" y="1201817"/>
                </a:lnTo>
                <a:lnTo>
                  <a:pt x="4267372" y="1262972"/>
                </a:lnTo>
                <a:lnTo>
                  <a:pt x="4229922" y="1326654"/>
                </a:lnTo>
                <a:lnTo>
                  <a:pt x="4209865" y="1359335"/>
                </a:lnTo>
                <a:lnTo>
                  <a:pt x="4188915" y="1392520"/>
                </a:lnTo>
                <a:lnTo>
                  <a:pt x="4167066" y="1426166"/>
                </a:lnTo>
                <a:lnTo>
                  <a:pt x="4144316" y="1460230"/>
                </a:lnTo>
                <a:lnTo>
                  <a:pt x="4120661" y="1494669"/>
                </a:lnTo>
                <a:lnTo>
                  <a:pt x="4096095" y="1529441"/>
                </a:lnTo>
                <a:lnTo>
                  <a:pt x="4070616" y="1564502"/>
                </a:lnTo>
                <a:lnTo>
                  <a:pt x="4044219" y="1599810"/>
                </a:lnTo>
                <a:lnTo>
                  <a:pt x="4016900" y="1635323"/>
                </a:lnTo>
                <a:lnTo>
                  <a:pt x="3988655" y="1670997"/>
                </a:lnTo>
                <a:lnTo>
                  <a:pt x="3959480" y="1706790"/>
                </a:lnTo>
                <a:lnTo>
                  <a:pt x="3929371" y="1742658"/>
                </a:lnTo>
                <a:lnTo>
                  <a:pt x="3898324" y="1778560"/>
                </a:lnTo>
                <a:lnTo>
                  <a:pt x="3866335" y="1814453"/>
                </a:lnTo>
                <a:lnTo>
                  <a:pt x="3833399" y="1850293"/>
                </a:lnTo>
                <a:lnTo>
                  <a:pt x="3799514" y="1886038"/>
                </a:lnTo>
                <a:lnTo>
                  <a:pt x="3764674" y="1921645"/>
                </a:lnTo>
                <a:lnTo>
                  <a:pt x="3728875" y="1957072"/>
                </a:lnTo>
                <a:lnTo>
                  <a:pt x="3692115" y="1992276"/>
                </a:lnTo>
                <a:lnTo>
                  <a:pt x="3654388" y="2027213"/>
                </a:lnTo>
                <a:lnTo>
                  <a:pt x="3615690" y="2061842"/>
                </a:lnTo>
                <a:lnTo>
                  <a:pt x="3576018" y="2096119"/>
                </a:lnTo>
                <a:lnTo>
                  <a:pt x="3535367" y="2130001"/>
                </a:lnTo>
                <a:lnTo>
                  <a:pt x="3493734" y="2163447"/>
                </a:lnTo>
                <a:lnTo>
                  <a:pt x="3451114" y="2196413"/>
                </a:lnTo>
                <a:lnTo>
                  <a:pt x="3407503" y="2228856"/>
                </a:lnTo>
                <a:lnTo>
                  <a:pt x="3362898" y="2260734"/>
                </a:lnTo>
                <a:lnTo>
                  <a:pt x="3317293" y="2292004"/>
                </a:lnTo>
                <a:lnTo>
                  <a:pt x="3270686" y="2322623"/>
                </a:lnTo>
                <a:lnTo>
                  <a:pt x="3223072" y="2352548"/>
                </a:lnTo>
                <a:lnTo>
                  <a:pt x="3174447" y="2381737"/>
                </a:lnTo>
                <a:lnTo>
                  <a:pt x="3124807" y="2410147"/>
                </a:lnTo>
                <a:lnTo>
                  <a:pt x="3074148" y="2437736"/>
                </a:lnTo>
                <a:lnTo>
                  <a:pt x="3022465" y="2464459"/>
                </a:lnTo>
                <a:lnTo>
                  <a:pt x="2969756" y="2490275"/>
                </a:lnTo>
                <a:lnTo>
                  <a:pt x="2916015" y="2515142"/>
                </a:lnTo>
                <a:lnTo>
                  <a:pt x="2861240" y="2539015"/>
                </a:lnTo>
                <a:lnTo>
                  <a:pt x="2805424" y="2561852"/>
                </a:lnTo>
                <a:lnTo>
                  <a:pt x="2748566" y="2583612"/>
                </a:lnTo>
                <a:lnTo>
                  <a:pt x="2690660" y="2604250"/>
                </a:lnTo>
                <a:lnTo>
                  <a:pt x="2631703" y="2623724"/>
                </a:lnTo>
                <a:lnTo>
                  <a:pt x="2571690" y="2641992"/>
                </a:lnTo>
                <a:lnTo>
                  <a:pt x="2510617" y="2659010"/>
                </a:lnTo>
                <a:lnTo>
                  <a:pt x="2448481" y="2674736"/>
                </a:lnTo>
                <a:lnTo>
                  <a:pt x="2385278" y="2689128"/>
                </a:lnTo>
                <a:lnTo>
                  <a:pt x="2321002" y="2702141"/>
                </a:lnTo>
                <a:lnTo>
                  <a:pt x="2255651" y="2713735"/>
                </a:lnTo>
                <a:lnTo>
                  <a:pt x="2189221" y="2723865"/>
                </a:lnTo>
                <a:lnTo>
                  <a:pt x="2121706" y="2732489"/>
                </a:lnTo>
                <a:lnTo>
                  <a:pt x="2048734" y="2740725"/>
                </a:lnTo>
                <a:lnTo>
                  <a:pt x="1976908" y="2748448"/>
                </a:lnTo>
                <a:lnTo>
                  <a:pt x="1906224" y="2755649"/>
                </a:lnTo>
                <a:lnTo>
                  <a:pt x="1836678" y="2762319"/>
                </a:lnTo>
                <a:lnTo>
                  <a:pt x="1768265" y="2768451"/>
                </a:lnTo>
                <a:lnTo>
                  <a:pt x="1700982" y="2774036"/>
                </a:lnTo>
                <a:lnTo>
                  <a:pt x="1634825" y="2779066"/>
                </a:lnTo>
                <a:lnTo>
                  <a:pt x="1569788" y="2783532"/>
                </a:lnTo>
                <a:lnTo>
                  <a:pt x="1505868" y="2787426"/>
                </a:lnTo>
                <a:lnTo>
                  <a:pt x="1443061" y="2790740"/>
                </a:lnTo>
                <a:lnTo>
                  <a:pt x="1381363" y="2793466"/>
                </a:lnTo>
                <a:lnTo>
                  <a:pt x="1320769" y="2795595"/>
                </a:lnTo>
                <a:lnTo>
                  <a:pt x="1261275" y="2797119"/>
                </a:lnTo>
                <a:lnTo>
                  <a:pt x="1202877" y="2798029"/>
                </a:lnTo>
                <a:lnTo>
                  <a:pt x="1145571" y="2798318"/>
                </a:lnTo>
                <a:lnTo>
                  <a:pt x="1089353" y="2797977"/>
                </a:lnTo>
                <a:lnTo>
                  <a:pt x="1034219" y="2796998"/>
                </a:lnTo>
                <a:lnTo>
                  <a:pt x="980164" y="2795372"/>
                </a:lnTo>
                <a:lnTo>
                  <a:pt x="927184" y="2793091"/>
                </a:lnTo>
                <a:lnTo>
                  <a:pt x="875275" y="2790148"/>
                </a:lnTo>
                <a:lnTo>
                  <a:pt x="824434" y="2786532"/>
                </a:lnTo>
                <a:lnTo>
                  <a:pt x="774655" y="2782238"/>
                </a:lnTo>
                <a:lnTo>
                  <a:pt x="725934" y="2777255"/>
                </a:lnTo>
                <a:lnTo>
                  <a:pt x="678268" y="2771575"/>
                </a:lnTo>
                <a:lnTo>
                  <a:pt x="631652" y="2765191"/>
                </a:lnTo>
                <a:lnTo>
                  <a:pt x="586082" y="2758095"/>
                </a:lnTo>
                <a:lnTo>
                  <a:pt x="541554" y="2750277"/>
                </a:lnTo>
                <a:lnTo>
                  <a:pt x="498064" y="2741729"/>
                </a:lnTo>
                <a:lnTo>
                  <a:pt x="455607" y="2732444"/>
                </a:lnTo>
                <a:lnTo>
                  <a:pt x="414179" y="2722412"/>
                </a:lnTo>
                <a:lnTo>
                  <a:pt x="373777" y="2711626"/>
                </a:lnTo>
                <a:lnTo>
                  <a:pt x="334396" y="2700077"/>
                </a:lnTo>
                <a:lnTo>
                  <a:pt x="296031" y="2687758"/>
                </a:lnTo>
                <a:lnTo>
                  <a:pt x="258680" y="2674659"/>
                </a:lnTo>
                <a:lnTo>
                  <a:pt x="222336" y="2660772"/>
                </a:lnTo>
                <a:lnTo>
                  <a:pt x="186998" y="2646089"/>
                </a:lnTo>
                <a:lnTo>
                  <a:pt x="119316" y="2614303"/>
                </a:lnTo>
                <a:lnTo>
                  <a:pt x="55602" y="2579234"/>
                </a:lnTo>
                <a:lnTo>
                  <a:pt x="0" y="2543604"/>
                </a:lnTo>
                <a:lnTo>
                  <a:pt x="0" y="0"/>
                </a:lnTo>
                <a:close/>
              </a:path>
            </a:pathLst>
          </a:custGeom>
          <a:solidFill>
            <a:srgbClr val="611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258472" y="699760"/>
            <a:ext cx="1005205" cy="191135"/>
            <a:chOff x="16258472" y="699760"/>
            <a:chExt cx="1005205" cy="191135"/>
          </a:xfrm>
        </p:grpSpPr>
        <p:sp>
          <p:nvSpPr>
            <p:cNvPr id="4" name="object 4"/>
            <p:cNvSpPr/>
            <p:nvPr/>
          </p:nvSpPr>
          <p:spPr>
            <a:xfrm>
              <a:off x="16258472" y="795075"/>
              <a:ext cx="861694" cy="0"/>
            </a:xfrm>
            <a:custGeom>
              <a:avLst/>
              <a:gdLst/>
              <a:ahLst/>
              <a:cxnLst/>
              <a:rect l="l" t="t" r="r" b="b"/>
              <a:pathLst>
                <a:path w="861694">
                  <a:moveTo>
                    <a:pt x="0" y="0"/>
                  </a:moveTo>
                  <a:lnTo>
                    <a:pt x="861408" y="0"/>
                  </a:lnTo>
                </a:path>
              </a:pathLst>
            </a:custGeom>
            <a:ln w="47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19910" y="699760"/>
              <a:ext cx="143377" cy="19062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1536700" indent="-436245">
              <a:lnSpc>
                <a:spcPct val="100000"/>
              </a:lnSpc>
              <a:spcBef>
                <a:spcPts val="1280"/>
              </a:spcBef>
              <a:buChar char="-"/>
              <a:tabLst>
                <a:tab pos="1537335" algn="l"/>
              </a:tabLst>
            </a:pPr>
            <a:r>
              <a:rPr spc="120" dirty="0"/>
              <a:t>Bactéria:</a:t>
            </a:r>
            <a:r>
              <a:rPr spc="-145" dirty="0"/>
              <a:t> </a:t>
            </a:r>
            <a:r>
              <a:rPr spc="210" dirty="0"/>
              <a:t>Treponema</a:t>
            </a:r>
            <a:r>
              <a:rPr spc="-140" dirty="0"/>
              <a:t> </a:t>
            </a:r>
            <a:r>
              <a:rPr spc="185" dirty="0"/>
              <a:t>Pallidum</a:t>
            </a:r>
          </a:p>
          <a:p>
            <a:pPr marL="1490345" marR="840105" indent="-389890">
              <a:lnSpc>
                <a:spcPct val="116700"/>
              </a:lnSpc>
              <a:spcBef>
                <a:spcPts val="5"/>
              </a:spcBef>
              <a:buFont typeface="Arial"/>
              <a:buChar char="-"/>
              <a:tabLst>
                <a:tab pos="1537335" algn="l"/>
              </a:tabLst>
            </a:pPr>
            <a:r>
              <a:rPr b="0" dirty="0"/>
              <a:t>	</a:t>
            </a:r>
            <a:r>
              <a:rPr spc="-90" dirty="0"/>
              <a:t>Estágios:</a:t>
            </a:r>
            <a:r>
              <a:rPr spc="-125" dirty="0"/>
              <a:t> </a:t>
            </a:r>
            <a:r>
              <a:rPr spc="254" dirty="0"/>
              <a:t>primeira,</a:t>
            </a:r>
            <a:r>
              <a:rPr spc="-120" dirty="0"/>
              <a:t> </a:t>
            </a:r>
            <a:r>
              <a:rPr spc="75" dirty="0"/>
              <a:t>segunda, </a:t>
            </a:r>
            <a:r>
              <a:rPr spc="-1625" dirty="0"/>
              <a:t> </a:t>
            </a:r>
            <a:r>
              <a:rPr spc="330" dirty="0"/>
              <a:t>latente</a:t>
            </a:r>
            <a:r>
              <a:rPr spc="-110" dirty="0"/>
              <a:t> </a:t>
            </a:r>
            <a:r>
              <a:rPr spc="204" dirty="0"/>
              <a:t>e</a:t>
            </a:r>
            <a:r>
              <a:rPr spc="-110" dirty="0"/>
              <a:t> </a:t>
            </a:r>
            <a:r>
              <a:rPr spc="245" dirty="0"/>
              <a:t>terciária</a:t>
            </a:r>
          </a:p>
          <a:p>
            <a:pPr marL="1536700" indent="-436245">
              <a:lnSpc>
                <a:spcPct val="100000"/>
              </a:lnSpc>
              <a:spcBef>
                <a:spcPts val="1185"/>
              </a:spcBef>
              <a:buChar char="-"/>
              <a:tabLst>
                <a:tab pos="1537335" algn="l"/>
              </a:tabLst>
            </a:pPr>
            <a:r>
              <a:rPr spc="300" dirty="0"/>
              <a:t>Tratamento</a:t>
            </a:r>
            <a:r>
              <a:rPr spc="-120" dirty="0"/>
              <a:t> </a:t>
            </a:r>
            <a:r>
              <a:rPr spc="114" dirty="0"/>
              <a:t>com</a:t>
            </a:r>
            <a:r>
              <a:rPr spc="-114" dirty="0"/>
              <a:t> </a:t>
            </a:r>
            <a:r>
              <a:rPr spc="155" dirty="0"/>
              <a:t>penicilina</a:t>
            </a:r>
          </a:p>
        </p:txBody>
      </p:sp>
      <p:sp>
        <p:nvSpPr>
          <p:cNvPr id="7" name="object 7"/>
          <p:cNvSpPr/>
          <p:nvPr/>
        </p:nvSpPr>
        <p:spPr>
          <a:xfrm>
            <a:off x="3496554" y="3009638"/>
            <a:ext cx="12734925" cy="4914900"/>
          </a:xfrm>
          <a:custGeom>
            <a:avLst/>
            <a:gdLst/>
            <a:ahLst/>
            <a:cxnLst/>
            <a:rect l="l" t="t" r="r" b="b"/>
            <a:pathLst>
              <a:path w="12734925" h="4914900">
                <a:moveTo>
                  <a:pt x="12318411" y="4914899"/>
                </a:moveTo>
                <a:lnTo>
                  <a:pt x="416340" y="4914899"/>
                </a:lnTo>
                <a:lnTo>
                  <a:pt x="367883" y="4912088"/>
                </a:lnTo>
                <a:lnTo>
                  <a:pt x="321042" y="4903864"/>
                </a:lnTo>
                <a:lnTo>
                  <a:pt x="276134" y="4890544"/>
                </a:lnTo>
                <a:lnTo>
                  <a:pt x="233474" y="4872443"/>
                </a:lnTo>
                <a:lnTo>
                  <a:pt x="193378" y="4849880"/>
                </a:lnTo>
                <a:lnTo>
                  <a:pt x="156161" y="4823168"/>
                </a:lnTo>
                <a:lnTo>
                  <a:pt x="122140" y="4792625"/>
                </a:lnTo>
                <a:lnTo>
                  <a:pt x="91630" y="4758567"/>
                </a:lnTo>
                <a:lnTo>
                  <a:pt x="64948" y="4721309"/>
                </a:lnTo>
                <a:lnTo>
                  <a:pt x="42409" y="4681169"/>
                </a:lnTo>
                <a:lnTo>
                  <a:pt x="24329" y="4638462"/>
                </a:lnTo>
                <a:lnTo>
                  <a:pt x="11023" y="4593505"/>
                </a:lnTo>
                <a:lnTo>
                  <a:pt x="2808" y="4546613"/>
                </a:lnTo>
                <a:lnTo>
                  <a:pt x="0" y="4498103"/>
                </a:lnTo>
                <a:lnTo>
                  <a:pt x="0" y="416795"/>
                </a:lnTo>
                <a:lnTo>
                  <a:pt x="2808" y="368285"/>
                </a:lnTo>
                <a:lnTo>
                  <a:pt x="11023" y="321394"/>
                </a:lnTo>
                <a:lnTo>
                  <a:pt x="24329" y="276436"/>
                </a:lnTo>
                <a:lnTo>
                  <a:pt x="42409" y="233729"/>
                </a:lnTo>
                <a:lnTo>
                  <a:pt x="64948" y="193589"/>
                </a:lnTo>
                <a:lnTo>
                  <a:pt x="91630" y="156332"/>
                </a:lnTo>
                <a:lnTo>
                  <a:pt x="122140" y="122274"/>
                </a:lnTo>
                <a:lnTo>
                  <a:pt x="156161" y="91731"/>
                </a:lnTo>
                <a:lnTo>
                  <a:pt x="193378" y="65019"/>
                </a:lnTo>
                <a:lnTo>
                  <a:pt x="233474" y="42455"/>
                </a:lnTo>
                <a:lnTo>
                  <a:pt x="276134" y="24355"/>
                </a:lnTo>
                <a:lnTo>
                  <a:pt x="321042" y="11035"/>
                </a:lnTo>
                <a:lnTo>
                  <a:pt x="367883" y="2811"/>
                </a:lnTo>
                <a:lnTo>
                  <a:pt x="416340" y="0"/>
                </a:lnTo>
                <a:lnTo>
                  <a:pt x="12318411" y="0"/>
                </a:lnTo>
                <a:lnTo>
                  <a:pt x="12366867" y="2811"/>
                </a:lnTo>
                <a:lnTo>
                  <a:pt x="12413708" y="11035"/>
                </a:lnTo>
                <a:lnTo>
                  <a:pt x="12458616" y="24355"/>
                </a:lnTo>
                <a:lnTo>
                  <a:pt x="12501276" y="42455"/>
                </a:lnTo>
                <a:lnTo>
                  <a:pt x="12541373" y="65019"/>
                </a:lnTo>
                <a:lnTo>
                  <a:pt x="12578589" y="91731"/>
                </a:lnTo>
                <a:lnTo>
                  <a:pt x="12612611" y="122274"/>
                </a:lnTo>
                <a:lnTo>
                  <a:pt x="12643120" y="156332"/>
                </a:lnTo>
                <a:lnTo>
                  <a:pt x="12669803" y="193589"/>
                </a:lnTo>
                <a:lnTo>
                  <a:pt x="12673341" y="199891"/>
                </a:lnTo>
                <a:lnTo>
                  <a:pt x="416340" y="199891"/>
                </a:lnTo>
                <a:lnTo>
                  <a:pt x="366883" y="205657"/>
                </a:lnTo>
                <a:lnTo>
                  <a:pt x="321364" y="222062"/>
                </a:lnTo>
                <a:lnTo>
                  <a:pt x="281123" y="247766"/>
                </a:lnTo>
                <a:lnTo>
                  <a:pt x="247495" y="281430"/>
                </a:lnTo>
                <a:lnTo>
                  <a:pt x="221819" y="321716"/>
                </a:lnTo>
                <a:lnTo>
                  <a:pt x="205432" y="367284"/>
                </a:lnTo>
                <a:lnTo>
                  <a:pt x="199673" y="416795"/>
                </a:lnTo>
                <a:lnTo>
                  <a:pt x="199673" y="4498103"/>
                </a:lnTo>
                <a:lnTo>
                  <a:pt x="205432" y="4547615"/>
                </a:lnTo>
                <a:lnTo>
                  <a:pt x="221819" y="4593183"/>
                </a:lnTo>
                <a:lnTo>
                  <a:pt x="247495" y="4633468"/>
                </a:lnTo>
                <a:lnTo>
                  <a:pt x="281123" y="4667133"/>
                </a:lnTo>
                <a:lnTo>
                  <a:pt x="321364" y="4692837"/>
                </a:lnTo>
                <a:lnTo>
                  <a:pt x="366883" y="4709241"/>
                </a:lnTo>
                <a:lnTo>
                  <a:pt x="416340" y="4715007"/>
                </a:lnTo>
                <a:lnTo>
                  <a:pt x="12673341" y="4715007"/>
                </a:lnTo>
                <a:lnTo>
                  <a:pt x="12669803" y="4721309"/>
                </a:lnTo>
                <a:lnTo>
                  <a:pt x="12643120" y="4758567"/>
                </a:lnTo>
                <a:lnTo>
                  <a:pt x="12612611" y="4792625"/>
                </a:lnTo>
                <a:lnTo>
                  <a:pt x="12578589" y="4823168"/>
                </a:lnTo>
                <a:lnTo>
                  <a:pt x="12541373" y="4849880"/>
                </a:lnTo>
                <a:lnTo>
                  <a:pt x="12501276" y="4872443"/>
                </a:lnTo>
                <a:lnTo>
                  <a:pt x="12458616" y="4890544"/>
                </a:lnTo>
                <a:lnTo>
                  <a:pt x="12413708" y="4903864"/>
                </a:lnTo>
                <a:lnTo>
                  <a:pt x="12366867" y="4912088"/>
                </a:lnTo>
                <a:lnTo>
                  <a:pt x="12318411" y="4914899"/>
                </a:lnTo>
                <a:close/>
              </a:path>
              <a:path w="12734925" h="4914900">
                <a:moveTo>
                  <a:pt x="12673341" y="4715007"/>
                </a:moveTo>
                <a:lnTo>
                  <a:pt x="12318411" y="4715007"/>
                </a:lnTo>
                <a:lnTo>
                  <a:pt x="12367868" y="4709241"/>
                </a:lnTo>
                <a:lnTo>
                  <a:pt x="12413386" y="4692837"/>
                </a:lnTo>
                <a:lnTo>
                  <a:pt x="12453628" y="4667133"/>
                </a:lnTo>
                <a:lnTo>
                  <a:pt x="12487256" y="4633468"/>
                </a:lnTo>
                <a:lnTo>
                  <a:pt x="12512932" y="4593183"/>
                </a:lnTo>
                <a:lnTo>
                  <a:pt x="12529318" y="4547615"/>
                </a:lnTo>
                <a:lnTo>
                  <a:pt x="12535078" y="4498103"/>
                </a:lnTo>
                <a:lnTo>
                  <a:pt x="12535078" y="416795"/>
                </a:lnTo>
                <a:lnTo>
                  <a:pt x="12529318" y="367284"/>
                </a:lnTo>
                <a:lnTo>
                  <a:pt x="12512932" y="321716"/>
                </a:lnTo>
                <a:lnTo>
                  <a:pt x="12487256" y="281430"/>
                </a:lnTo>
                <a:lnTo>
                  <a:pt x="12453628" y="247766"/>
                </a:lnTo>
                <a:lnTo>
                  <a:pt x="12413386" y="222062"/>
                </a:lnTo>
                <a:lnTo>
                  <a:pt x="12367868" y="205657"/>
                </a:lnTo>
                <a:lnTo>
                  <a:pt x="12318411" y="199891"/>
                </a:lnTo>
                <a:lnTo>
                  <a:pt x="12673341" y="199891"/>
                </a:lnTo>
                <a:lnTo>
                  <a:pt x="12692342" y="233729"/>
                </a:lnTo>
                <a:lnTo>
                  <a:pt x="12710423" y="276436"/>
                </a:lnTo>
                <a:lnTo>
                  <a:pt x="12723728" y="321394"/>
                </a:lnTo>
                <a:lnTo>
                  <a:pt x="12731943" y="368285"/>
                </a:lnTo>
                <a:lnTo>
                  <a:pt x="12734752" y="416795"/>
                </a:lnTo>
                <a:lnTo>
                  <a:pt x="12734752" y="4498103"/>
                </a:lnTo>
                <a:lnTo>
                  <a:pt x="12731943" y="4546613"/>
                </a:lnTo>
                <a:lnTo>
                  <a:pt x="12723728" y="4593505"/>
                </a:lnTo>
                <a:lnTo>
                  <a:pt x="12710423" y="4638462"/>
                </a:lnTo>
                <a:lnTo>
                  <a:pt x="12692342" y="4681169"/>
                </a:lnTo>
                <a:lnTo>
                  <a:pt x="12673341" y="4715007"/>
                </a:lnTo>
                <a:close/>
              </a:path>
            </a:pathLst>
          </a:custGeom>
          <a:solidFill>
            <a:srgbClr val="9D6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2640" y="496303"/>
            <a:ext cx="281368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Sífilis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-Video-2021-10-25-at-17.56.2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686" y="195943"/>
            <a:ext cx="17664545" cy="971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94</Words>
  <Application>Microsoft Office PowerPoint</Application>
  <PresentationFormat>Personalizar</PresentationFormat>
  <Paragraphs>34</Paragraphs>
  <Slides>7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8" baseType="lpstr">
      <vt:lpstr>Office Theme</vt:lpstr>
      <vt:lpstr>A diferença entre doenças virais e bacterianas</vt:lpstr>
      <vt:lpstr>Vírus</vt:lpstr>
      <vt:lpstr>HIV</vt:lpstr>
      <vt:lpstr>Apresentação do PowerPoint</vt:lpstr>
      <vt:lpstr>Bactéria</vt:lpstr>
      <vt:lpstr>Sífilis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E.T.E. Oscar Tenório - FAETEC</dc:title>
  <dc:creator>Angelica Alves De Mautas De Andrade</dc:creator>
  <cp:keywords>DAEt1RU3QQo,BAD7KXAgEkY</cp:keywords>
  <cp:lastModifiedBy>heoclizia</cp:lastModifiedBy>
  <cp:revision>7</cp:revision>
  <dcterms:created xsi:type="dcterms:W3CDTF">2021-10-25T15:39:35Z</dcterms:created>
  <dcterms:modified xsi:type="dcterms:W3CDTF">2021-10-25T21:40:58Z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2021-10-25T00:00:00Z</vt:filetime>
  </property>
  <property fmtid="{D5CDD505-2E9C-101B-9397-08002B2CF9AE}" pid="3" name="Creator">
    <vt:lpwstr>Canva</vt:lpwstr>
  </property>
  <property fmtid="{D5CDD505-2E9C-101B-9397-08002B2CF9AE}" pid="4" name="LastSaved">
    <vt:filetime>2021-10-25T00:00:00Z</vt:filetime>
  </property>
</Properties>
</file>