
<file path=[Content_Types].xml><?xml version="1.0" encoding="utf-8"?>
<Types xmlns="http://schemas.openxmlformats.org/package/2006/content-types">
  <Default ContentType="image/jpeg" Extension="jpg"/>
  <Default ContentType="video/mp4" Extension="mp4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y="6858000" cx="12192000"/>
  <p:notesSz cx="6858000" cy="9144000"/>
  <p:defaultTextStyle>
    <a:defPPr lvl="0">
      <a:defRPr lang="pt-BR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9" Type="http://schemas.openxmlformats.org/officeDocument/2006/relationships/slide" Target="slides/slide6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0C646-66F7-4071-9A10-F97B9C41D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4D85CB-FC61-411D-892A-E3A0CCD55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AAACD7-9075-4A97-8651-B289210FF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0E58-19F4-42D6-B873-780C06D35144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9D84B8-92D9-4D44-B203-2C2FC78A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558A9A-D7FC-4AD5-A257-32FB5C63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2346-AD25-4798-B10C-E791941D0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2295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DF5A8E-99ED-4F41-8043-E7202675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DF4F7F-365E-46FB-943B-DDBFAD10C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B3E230-4B8F-45DC-8E55-8FB7B3CDB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0E58-19F4-42D6-B873-780C06D35144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8E5221-3080-46C3-8D61-E1DD4BCE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D97860-D104-416D-B7BA-5641E95C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2346-AD25-4798-B10C-E791941D0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67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D8A00FD-8800-454F-9078-A9928AE06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1CE5B31-0FA7-40BA-ADB6-3E5AE50F5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89F95F-A676-4AC9-B2A4-B697C83AE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0E58-19F4-42D6-B873-780C06D35144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2629CD-01BC-49ED-86A1-21F6D5D1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F974BA-7091-4636-BA5D-F66C66A5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2346-AD25-4798-B10C-E791941D0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757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A880A-44E0-4F36-8007-9A773B9C6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1EAD21-ED6F-4C85-AB72-2549AF19F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ECB90B-D8AA-465A-843B-A955F9D9B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0E58-19F4-42D6-B873-780C06D35144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7E9FFC-F578-4C93-880D-37CBFBC5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5870E4-BCD3-4824-88DE-61379C59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2346-AD25-4798-B10C-E791941D0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792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DE8A63-CA9D-44BE-935E-558FBBC4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07C156B-C2B8-4E0E-9453-7041C9310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D73AA7-7D7E-4F3E-BD9B-FD85D5DC8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0E58-19F4-42D6-B873-780C06D35144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3A84B3-4C06-46CB-ACAE-A9939FCCC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B4636A-8002-4333-9FFD-95AF43C1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2346-AD25-4798-B10C-E791941D0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82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3EA73D-0638-4320-AFA0-292711484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FF3574-3CA4-41D7-BEB8-37BF98E5E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CCE998-9895-4854-9456-F4803ACA6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A10845-13BA-4A67-8FFD-8BA6A3553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0E58-19F4-42D6-B873-780C06D35144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4136E2-D2F7-4F52-9406-F1EC79685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01ADE6-F7F2-45D7-B508-D7EDBC7C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2346-AD25-4798-B10C-E791941D0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806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C0CD0-FAFF-4934-89C5-498E86C8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47E09C-7A40-451A-B282-8DDD58162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B4C05DC-8859-4612-A574-0E6113023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AD94626-22B3-4700-AC3D-D751849DA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54A4D00-9F67-447F-B44D-D3EB5C1FE6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F2D5AFF-98E9-42F1-9438-94692E6E1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0E58-19F4-42D6-B873-780C06D35144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918C41C-2092-4573-BC0C-54E6EA765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76DBBB2-663A-421E-A9CA-5EE4AD01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2346-AD25-4798-B10C-E791941D0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374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9D51B1-2173-4754-B819-FC570CBE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B637593-4565-4737-8A0F-4E8B2207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0E58-19F4-42D6-B873-780C06D35144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7E6F4FE-2FA4-4D04-8348-48BDC9C94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EAD1CF5-E1C7-4505-A3F2-F3EDF4CA9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2346-AD25-4798-B10C-E791941D0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449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344F5C7-5A70-4390-8E19-08AEFC82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0E58-19F4-42D6-B873-780C06D35144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72302DA-0D34-4C9E-8CB4-8A9F599A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2EA947-E2DB-4B8F-8AE6-885F7EA6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2346-AD25-4798-B10C-E791941D0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61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5DDDB-8C5B-4709-B7A0-45AA6837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0AD7C6-B779-4163-8CBA-846295A93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A784DC2-13CC-4E67-8D8C-900F61DCB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A85FC2-39F8-440C-A1FA-1773482E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0E58-19F4-42D6-B873-780C06D35144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4E4646-62A0-459D-9148-D45F5C19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EF1BCE-5698-4DEC-900E-68D8F2B9A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2346-AD25-4798-B10C-E791941D0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851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4EC3DF-21E5-4125-AD37-E41763A7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CED247B-87BC-4AEC-9EC6-4B27A7C5E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2F705E-850D-47E3-BB4C-FF31C1507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1011F0-F8F1-4DFB-9FA8-73F1EBB5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0E58-19F4-42D6-B873-780C06D35144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64F88FA-C57D-430B-BD1A-AC12E1BE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2EEA63-1E24-4FC5-A9AE-AED72AA40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2346-AD25-4798-B10C-E791941D0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3810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81FC0D8-AF6A-47DC-9AA7-1B917D03A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619E47-66FF-4795-8E89-F153BA880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DC03A0-376F-45CB-BFEE-1D273D5DD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B0E58-19F4-42D6-B873-780C06D35144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BFFDFA-17FC-4A6C-BABE-76BE7BA44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CA7BAE-B4C4-4FCC-A170-3CA5AD642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D2346-AD25-4798-B10C-E791941D0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37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2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etflix New Logo Animation 2019">
            <a:hlinkClick r:id="" action="ppaction://media"/>
            <a:extLst>
              <a:ext uri="{FF2B5EF4-FFF2-40B4-BE49-F238E27FC236}">
                <a16:creationId xmlns:a16="http://schemas.microsoft.com/office/drawing/2014/main" id="{6713C81B-F9FB-4AB2-8865-EC24248F2B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6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4CF3AF2-9CFA-49B8-9671-6B7AB4D7CCAF}"/>
              </a:ext>
            </a:extLst>
          </p:cNvPr>
          <p:cNvSpPr txBox="1"/>
          <p:nvPr/>
        </p:nvSpPr>
        <p:spPr>
          <a:xfrm>
            <a:off x="3279913" y="2700130"/>
            <a:ext cx="5632173" cy="1457740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77056"/>
              </a:avLst>
            </a:prstTxWarp>
            <a:spAutoFit/>
          </a:bodyPr>
          <a:lstStyle/>
          <a:p>
            <a:r>
              <a:rPr lang="pt-BR" sz="8800" dirty="0">
                <a:solidFill>
                  <a:srgbClr val="CF081F"/>
                </a:solidFill>
                <a:latin typeface="Bahnschrift SemiBold" panose="020B0502040204020203" pitchFamily="34" charset="0"/>
              </a:rPr>
              <a:t>GRUPO 2</a:t>
            </a:r>
          </a:p>
        </p:txBody>
      </p:sp>
    </p:spTree>
    <p:extLst>
      <p:ext uri="{BB962C8B-B14F-4D97-AF65-F5344CB8AC3E}">
        <p14:creationId xmlns:p14="http://schemas.microsoft.com/office/powerpoint/2010/main" val="150500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C67CFF1-CDF2-4319-BEEC-C39CDB36AD51}"/>
              </a:ext>
            </a:extLst>
          </p:cNvPr>
          <p:cNvSpPr txBox="1"/>
          <p:nvPr/>
        </p:nvSpPr>
        <p:spPr>
          <a:xfrm>
            <a:off x="172278" y="278296"/>
            <a:ext cx="1908313" cy="728869"/>
          </a:xfrm>
          <a:prstGeom prst="rect">
            <a:avLst/>
          </a:prstGeom>
          <a:noFill/>
        </p:spPr>
        <p:txBody>
          <a:bodyPr wrap="square">
            <a:prstTxWarp prst="textDeflateBottom">
              <a:avLst>
                <a:gd name="adj" fmla="val 81984"/>
              </a:avLst>
            </a:prstTxWarp>
            <a:spAutoFit/>
          </a:bodyPr>
          <a:lstStyle/>
          <a:p>
            <a:r>
              <a:rPr lang="pt-BR" dirty="0">
                <a:solidFill>
                  <a:srgbClr val="CF081F"/>
                </a:solidFill>
                <a:latin typeface="Bahnschrift SemiBold" panose="020B0502040204020203" pitchFamily="34" charset="0"/>
              </a:rPr>
              <a:t>GRUPO 2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673CB1-07C7-4881-8C4F-308BFAF8C0D3}"/>
              </a:ext>
            </a:extLst>
          </p:cNvPr>
          <p:cNvSpPr txBox="1"/>
          <p:nvPr/>
        </p:nvSpPr>
        <p:spPr>
          <a:xfrm>
            <a:off x="3398466" y="1762349"/>
            <a:ext cx="499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Quem está apresentando?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BE29DD4-5A0D-4E24-A98C-439EB26419EA}"/>
              </a:ext>
            </a:extLst>
          </p:cNvPr>
          <p:cNvSpPr/>
          <p:nvPr/>
        </p:nvSpPr>
        <p:spPr>
          <a:xfrm>
            <a:off x="569844" y="2644760"/>
            <a:ext cx="2462860" cy="241189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24DC670-BC43-401D-A00E-4F27158FA479}"/>
              </a:ext>
            </a:extLst>
          </p:cNvPr>
          <p:cNvSpPr/>
          <p:nvPr/>
        </p:nvSpPr>
        <p:spPr>
          <a:xfrm>
            <a:off x="3398466" y="2660621"/>
            <a:ext cx="2321169" cy="241189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F9A3FE6-72E9-45DD-A320-5C6CAA59140B}"/>
              </a:ext>
            </a:extLst>
          </p:cNvPr>
          <p:cNvSpPr/>
          <p:nvPr/>
        </p:nvSpPr>
        <p:spPr>
          <a:xfrm>
            <a:off x="6096000" y="2660621"/>
            <a:ext cx="2298947" cy="241189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E75EABD-010C-4DA4-9480-089EA995B132}"/>
              </a:ext>
            </a:extLst>
          </p:cNvPr>
          <p:cNvSpPr/>
          <p:nvPr/>
        </p:nvSpPr>
        <p:spPr>
          <a:xfrm>
            <a:off x="8771312" y="2660621"/>
            <a:ext cx="2298947" cy="2411895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7E20B6E-D59B-449F-853D-A356773EE99F}"/>
              </a:ext>
            </a:extLst>
          </p:cNvPr>
          <p:cNvSpPr txBox="1"/>
          <p:nvPr/>
        </p:nvSpPr>
        <p:spPr>
          <a:xfrm>
            <a:off x="1161194" y="5072516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Luana</a:t>
            </a:r>
            <a:r>
              <a:rPr lang="pt-BR" dirty="0"/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90D8BD0-87C5-4E82-A0F5-1D459F617138}"/>
              </a:ext>
            </a:extLst>
          </p:cNvPr>
          <p:cNvSpPr txBox="1"/>
          <p:nvPr/>
        </p:nvSpPr>
        <p:spPr>
          <a:xfrm>
            <a:off x="3383133" y="5072516"/>
            <a:ext cx="233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Antonio Pedro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97EE31D-EE24-4926-937E-BA6020602250}"/>
              </a:ext>
            </a:extLst>
          </p:cNvPr>
          <p:cNvSpPr txBox="1"/>
          <p:nvPr/>
        </p:nvSpPr>
        <p:spPr>
          <a:xfrm>
            <a:off x="6530629" y="5072516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Isabelle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095EE3-8A74-490D-BFE1-D115E8F6468C}"/>
              </a:ext>
            </a:extLst>
          </p:cNvPr>
          <p:cNvSpPr txBox="1"/>
          <p:nvPr/>
        </p:nvSpPr>
        <p:spPr>
          <a:xfrm>
            <a:off x="9303468" y="5072516"/>
            <a:ext cx="123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Yasmin</a:t>
            </a:r>
          </a:p>
        </p:txBody>
      </p:sp>
    </p:spTree>
    <p:extLst>
      <p:ext uri="{BB962C8B-B14F-4D97-AF65-F5344CB8AC3E}">
        <p14:creationId xmlns:p14="http://schemas.microsoft.com/office/powerpoint/2010/main" val="48374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70E8467A-64B4-4668-AF7B-2F34E3F96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5"/>
            <a:ext cx="12192000" cy="4773477"/>
          </a:xfrm>
          <a:prstGeom prst="rect">
            <a:avLst/>
          </a:prstGeom>
        </p:spPr>
      </p:pic>
      <p:sp>
        <p:nvSpPr>
          <p:cNvPr id="24" name="Google Shape;173;p5">
            <a:extLst>
              <a:ext uri="{FF2B5EF4-FFF2-40B4-BE49-F238E27FC236}">
                <a16:creationId xmlns:a16="http://schemas.microsoft.com/office/drawing/2014/main" id="{145BB745-112B-4C33-BA9F-75412DFD7B18}"/>
              </a:ext>
            </a:extLst>
          </p:cNvPr>
          <p:cNvSpPr/>
          <p:nvPr/>
        </p:nvSpPr>
        <p:spPr>
          <a:xfrm>
            <a:off x="0" y="-27709"/>
            <a:ext cx="12192001" cy="4841118"/>
          </a:xfrm>
          <a:prstGeom prst="rect">
            <a:avLst/>
          </a:prstGeom>
          <a:gradFill>
            <a:gsLst>
              <a:gs pos="0">
                <a:srgbClr val="141414"/>
              </a:gs>
              <a:gs pos="100000">
                <a:srgbClr val="1414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605D3F1-4E75-47F6-89DA-B3C17554DCC8}"/>
              </a:ext>
            </a:extLst>
          </p:cNvPr>
          <p:cNvSpPr txBox="1"/>
          <p:nvPr/>
        </p:nvSpPr>
        <p:spPr>
          <a:xfrm>
            <a:off x="185322" y="202971"/>
            <a:ext cx="1908313" cy="728869"/>
          </a:xfrm>
          <a:prstGeom prst="rect">
            <a:avLst/>
          </a:prstGeom>
          <a:noFill/>
        </p:spPr>
        <p:txBody>
          <a:bodyPr wrap="square">
            <a:prstTxWarp prst="textDeflateBottom">
              <a:avLst>
                <a:gd name="adj" fmla="val 81984"/>
              </a:avLst>
            </a:prstTxWarp>
            <a:spAutoFit/>
          </a:bodyPr>
          <a:lstStyle/>
          <a:p>
            <a:r>
              <a:rPr lang="pt-BR" dirty="0">
                <a:solidFill>
                  <a:srgbClr val="CF081F"/>
                </a:solidFill>
                <a:latin typeface="Bahnschrift SemiBold" panose="020B0502040204020203" pitchFamily="34" charset="0"/>
              </a:rPr>
              <a:t>GRUPO 2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BF546B0-70A5-486E-9A79-337915FAC20D}"/>
              </a:ext>
            </a:extLst>
          </p:cNvPr>
          <p:cNvSpPr txBox="1"/>
          <p:nvPr/>
        </p:nvSpPr>
        <p:spPr>
          <a:xfrm>
            <a:off x="2541496" y="266457"/>
            <a:ext cx="5459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Inicio     Séries     Filmes     Minha lista         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AE439A58-5639-4C95-B3B3-5269B87B0304}"/>
              </a:ext>
            </a:extLst>
          </p:cNvPr>
          <p:cNvSpPr/>
          <p:nvPr/>
        </p:nvSpPr>
        <p:spPr>
          <a:xfrm>
            <a:off x="418272" y="4009148"/>
            <a:ext cx="1540006" cy="461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Assistir</a:t>
            </a: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5C98A329-594F-428D-B052-2A7D1B86A2EF}"/>
              </a:ext>
            </a:extLst>
          </p:cNvPr>
          <p:cNvSpPr/>
          <p:nvPr/>
        </p:nvSpPr>
        <p:spPr>
          <a:xfrm>
            <a:off x="2093635" y="4009149"/>
            <a:ext cx="2678487" cy="46166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  Mais informações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475DF8ED-4059-4B85-84A4-8D8144E6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777" y="4101870"/>
            <a:ext cx="219075" cy="257175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CD012C5-62C1-4636-837B-119A06252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92" y="4117641"/>
            <a:ext cx="247650" cy="276225"/>
          </a:xfrm>
          <a:prstGeom prst="rect">
            <a:avLst/>
          </a:prstGeom>
        </p:spPr>
      </p:pic>
      <p:sp>
        <p:nvSpPr>
          <p:cNvPr id="35" name="Google Shape;138;p4">
            <a:extLst>
              <a:ext uri="{FF2B5EF4-FFF2-40B4-BE49-F238E27FC236}">
                <a16:creationId xmlns:a16="http://schemas.microsoft.com/office/drawing/2014/main" id="{53BFD250-A5D7-4BE8-BEA5-9341AB5A3B46}"/>
              </a:ext>
            </a:extLst>
          </p:cNvPr>
          <p:cNvSpPr txBox="1"/>
          <p:nvPr/>
        </p:nvSpPr>
        <p:spPr>
          <a:xfrm>
            <a:off x="327255" y="1091466"/>
            <a:ext cx="29184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TELEMEDICINA</a:t>
            </a:r>
            <a:endParaRPr dirty="0"/>
          </a:p>
        </p:txBody>
      </p:sp>
      <p:sp>
        <p:nvSpPr>
          <p:cNvPr id="36" name="Google Shape;139;p4">
            <a:extLst>
              <a:ext uri="{FF2B5EF4-FFF2-40B4-BE49-F238E27FC236}">
                <a16:creationId xmlns:a16="http://schemas.microsoft.com/office/drawing/2014/main" id="{E024A622-EA79-44F8-82DF-577A5F75F470}"/>
              </a:ext>
            </a:extLst>
          </p:cNvPr>
          <p:cNvSpPr txBox="1"/>
          <p:nvPr/>
        </p:nvSpPr>
        <p:spPr>
          <a:xfrm>
            <a:off x="325875" y="1790589"/>
            <a:ext cx="503943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r>
              <a:rPr lang="pt-BR" sz="16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lunos da Oscar Tenório falando sobre sua aula de Telemedicina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31BF236A-04BF-493F-870E-F05D3E08B61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7756">
            <a:off x="12219364" y="4069852"/>
            <a:ext cx="609600" cy="609600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2D518471-9E47-4996-BC5C-2CD76AD25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024" y="5123208"/>
            <a:ext cx="2213949" cy="1450622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35307A1B-51DC-4A1C-B54C-2FD980343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9878" y="5123208"/>
            <a:ext cx="2213949" cy="1454514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ED1BD730-12EB-49D8-B33F-5B6E0757E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323" y="4708193"/>
            <a:ext cx="2228850" cy="461665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6B94EE8A-C43E-4AA7-BE40-88BD6A8EF4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8173" y="5123208"/>
            <a:ext cx="2213949" cy="1450622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60CBCE1C-B9C2-4109-B435-8672E9E6A1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875" y="5123210"/>
            <a:ext cx="2088298" cy="1450622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39D8F4B6-01D3-40E2-9769-913DF18CEA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6489" y="5119316"/>
            <a:ext cx="2228850" cy="145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5434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0834 L -0.87591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6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2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v_0_20211021001518">
            <a:hlinkClick r:id="" action="ppaction://media"/>
            <a:extLst>
              <a:ext uri="{FF2B5EF4-FFF2-40B4-BE49-F238E27FC236}">
                <a16:creationId xmlns:a16="http://schemas.microsoft.com/office/drawing/2014/main" id="{13F86CFC-1567-4807-85BF-FF4E21386F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CA9FCED-7041-4D3E-A54E-D55D06493544}"/>
              </a:ext>
            </a:extLst>
          </p:cNvPr>
          <p:cNvSpPr txBox="1"/>
          <p:nvPr/>
        </p:nvSpPr>
        <p:spPr>
          <a:xfrm>
            <a:off x="0" y="2441363"/>
            <a:ext cx="111122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Escola Técnica Estadual Oscar Tenório - ETEOT/FAETEC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Professor: </a:t>
            </a:r>
            <a:r>
              <a:rPr lang="pt-B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Paulo Roberto de Souza Junior</a:t>
            </a: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Nomes dos integrantes: 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Luana Noronha de Souza</a:t>
            </a:r>
          </a:p>
          <a:p>
            <a:r>
              <a:rPr lang="pt-B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Isabelle Santos De Almeida</a:t>
            </a:r>
          </a:p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Antonio Pedro Palhares Silva Pinheiro</a:t>
            </a:r>
          </a:p>
          <a:p>
            <a:r>
              <a:rPr lang="pt-B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Yasmin Vitória Martins Aguiar</a:t>
            </a: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Curso: 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Gerência em Saúde</a:t>
            </a:r>
          </a:p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Turma: 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1241</a:t>
            </a:r>
          </a:p>
          <a:p>
            <a:endParaRPr lang="pt-BR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3B1EF13-A018-48DF-8F75-F7305ECED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599" y="47943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C8CF3E3-313D-4B04-A11D-C891CBE3D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49" y="252576"/>
            <a:ext cx="2566585" cy="208803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CD66756-057E-48D7-916E-94A5A85567AE}"/>
              </a:ext>
            </a:extLst>
          </p:cNvPr>
          <p:cNvSpPr txBox="1"/>
          <p:nvPr/>
        </p:nvSpPr>
        <p:spPr>
          <a:xfrm>
            <a:off x="265268" y="252576"/>
            <a:ext cx="1908313" cy="728869"/>
          </a:xfrm>
          <a:prstGeom prst="rect">
            <a:avLst/>
          </a:prstGeom>
          <a:noFill/>
        </p:spPr>
        <p:txBody>
          <a:bodyPr wrap="square">
            <a:prstTxWarp prst="textDeflateBottom">
              <a:avLst>
                <a:gd name="adj" fmla="val 81984"/>
              </a:avLst>
            </a:prstTxWarp>
            <a:spAutoFit/>
          </a:bodyPr>
          <a:lstStyle/>
          <a:p>
            <a:r>
              <a:rPr lang="pt-BR" dirty="0">
                <a:solidFill>
                  <a:srgbClr val="CF081F"/>
                </a:solidFill>
                <a:latin typeface="Bahnschrift SemiBold" panose="020B0502040204020203" pitchFamily="34" charset="0"/>
              </a:rPr>
              <a:t>GRUPO 2</a:t>
            </a:r>
          </a:p>
        </p:txBody>
      </p:sp>
    </p:spTree>
    <p:extLst>
      <p:ext uri="{BB962C8B-B14F-4D97-AF65-F5344CB8AC3E}">
        <p14:creationId xmlns:p14="http://schemas.microsoft.com/office/powerpoint/2010/main" val="16141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4CF3AF2-9CFA-49B8-9671-6B7AB4D7CCAF}"/>
              </a:ext>
            </a:extLst>
          </p:cNvPr>
          <p:cNvSpPr txBox="1"/>
          <p:nvPr/>
        </p:nvSpPr>
        <p:spPr>
          <a:xfrm>
            <a:off x="3055468" y="2700130"/>
            <a:ext cx="6081063" cy="1457740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77056"/>
              </a:avLst>
            </a:prstTxWarp>
            <a:spAutoFit/>
          </a:bodyPr>
          <a:lstStyle/>
          <a:p>
            <a:r>
              <a:rPr lang="pt-BR" sz="8800" dirty="0">
                <a:solidFill>
                  <a:srgbClr val="CF081F"/>
                </a:solidFill>
                <a:latin typeface="Bahnschrift SemiBold" panose="020B0502040204020203" pitchFamily="34" charset="0"/>
              </a:rPr>
              <a:t>OBRIGADO!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AEE3E7B-00A9-4E33-B6B6-514DFBBA680D}"/>
              </a:ext>
            </a:extLst>
          </p:cNvPr>
          <p:cNvSpPr txBox="1"/>
          <p:nvPr/>
        </p:nvSpPr>
        <p:spPr>
          <a:xfrm>
            <a:off x="3055468" y="4525505"/>
            <a:ext cx="6276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Usem máscaras.</a:t>
            </a:r>
          </a:p>
          <a:p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Passem Álcool em gel.</a:t>
            </a:r>
          </a:p>
          <a:p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Evitem Aglomerações.</a:t>
            </a:r>
          </a:p>
          <a:p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Desde já agradecemos a compreensão e atenção.</a:t>
            </a:r>
          </a:p>
        </p:txBody>
      </p:sp>
    </p:spTree>
    <p:extLst>
      <p:ext uri="{BB962C8B-B14F-4D97-AF65-F5344CB8AC3E}">
        <p14:creationId xmlns:p14="http://schemas.microsoft.com/office/powerpoint/2010/main" val="3020250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fractur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1D87393-5085-4A10-B2E4-75E538F9AC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7976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